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59" r:id="rId5"/>
    <p:sldId id="260" r:id="rId6"/>
    <p:sldId id="261" r:id="rId7"/>
    <p:sldId id="262" r:id="rId8"/>
    <p:sldId id="264" r:id="rId9"/>
    <p:sldId id="268" r:id="rId10"/>
    <p:sldId id="265" r:id="rId11"/>
    <p:sldId id="267" r:id="rId12"/>
    <p:sldId id="266" r:id="rId13"/>
    <p:sldId id="263" r:id="rId1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5960DD88-B59E-457E-9B8A-19562A9C699A}" type="datetimeFigureOut">
              <a:rPr lang="zh-CN" altLang="en-US" smtClean="0"/>
              <a:t>2021/7/20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2DDB168-D8FC-45AB-A346-21054E265659}" type="slidenum">
              <a:rPr lang="zh-CN" altLang="en-US" smtClean="0"/>
              <a:t>‹#›</a:t>
            </a:fld>
            <a:endParaRPr lang="zh-CN" altLang="en-US"/>
          </a:p>
        </p:txBody>
      </p:sp>
    </p:spTree>
    <p:extLst>
      <p:ext uri="{BB962C8B-B14F-4D97-AF65-F5344CB8AC3E}">
        <p14:creationId xmlns:p14="http://schemas.microsoft.com/office/powerpoint/2010/main" val="30970399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960DD88-B59E-457E-9B8A-19562A9C699A}" type="datetimeFigureOut">
              <a:rPr lang="zh-CN" altLang="en-US" smtClean="0"/>
              <a:t>2021/7/20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2DDB168-D8FC-45AB-A346-21054E265659}" type="slidenum">
              <a:rPr lang="zh-CN" altLang="en-US" smtClean="0"/>
              <a:t>‹#›</a:t>
            </a:fld>
            <a:endParaRPr lang="zh-CN" altLang="en-US"/>
          </a:p>
        </p:txBody>
      </p:sp>
    </p:spTree>
    <p:extLst>
      <p:ext uri="{BB962C8B-B14F-4D97-AF65-F5344CB8AC3E}">
        <p14:creationId xmlns:p14="http://schemas.microsoft.com/office/powerpoint/2010/main" val="8671419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5960DD88-B59E-457E-9B8A-19562A9C699A}" type="datetimeFigureOut">
              <a:rPr lang="zh-CN" altLang="en-US" smtClean="0"/>
              <a:t>2021/7/20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2DDB168-D8FC-45AB-A346-21054E265659}" type="slidenum">
              <a:rPr lang="zh-CN" altLang="en-US" smtClean="0"/>
              <a:t>‹#›</a:t>
            </a:fld>
            <a:endParaRPr lang="zh-CN" altLang="en-US"/>
          </a:p>
        </p:txBody>
      </p:sp>
    </p:spTree>
    <p:extLst>
      <p:ext uri="{BB962C8B-B14F-4D97-AF65-F5344CB8AC3E}">
        <p14:creationId xmlns:p14="http://schemas.microsoft.com/office/powerpoint/2010/main" val="16080783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5960DD88-B59E-457E-9B8A-19562A9C699A}" type="datetimeFigureOut">
              <a:rPr lang="zh-CN" altLang="en-US" smtClean="0"/>
              <a:t>2021/7/20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2DDB168-D8FC-45AB-A346-21054E265659}" type="slidenum">
              <a:rPr lang="zh-CN" altLang="en-US" smtClean="0"/>
              <a:t>‹#›</a:t>
            </a:fld>
            <a:endParaRPr lang="zh-CN" altLang="en-US"/>
          </a:p>
        </p:txBody>
      </p:sp>
    </p:spTree>
    <p:extLst>
      <p:ext uri="{BB962C8B-B14F-4D97-AF65-F5344CB8AC3E}">
        <p14:creationId xmlns:p14="http://schemas.microsoft.com/office/powerpoint/2010/main" val="20931110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5960DD88-B59E-457E-9B8A-19562A9C699A}" type="datetimeFigureOut">
              <a:rPr lang="zh-CN" altLang="en-US" smtClean="0"/>
              <a:t>2021/7/20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E2DDB168-D8FC-45AB-A346-21054E265659}" type="slidenum">
              <a:rPr lang="zh-CN" altLang="en-US" smtClean="0"/>
              <a:t>‹#›</a:t>
            </a:fld>
            <a:endParaRPr lang="zh-CN" altLang="en-US"/>
          </a:p>
        </p:txBody>
      </p:sp>
    </p:spTree>
    <p:extLst>
      <p:ext uri="{BB962C8B-B14F-4D97-AF65-F5344CB8AC3E}">
        <p14:creationId xmlns:p14="http://schemas.microsoft.com/office/powerpoint/2010/main" val="35163750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960DD88-B59E-457E-9B8A-19562A9C699A}" type="datetimeFigureOut">
              <a:rPr lang="zh-CN" altLang="en-US" smtClean="0"/>
              <a:t>2021/7/20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2DDB168-D8FC-45AB-A346-21054E265659}" type="slidenum">
              <a:rPr lang="zh-CN" altLang="en-US" smtClean="0"/>
              <a:t>‹#›</a:t>
            </a:fld>
            <a:endParaRPr lang="zh-CN" altLang="en-US"/>
          </a:p>
        </p:txBody>
      </p:sp>
    </p:spTree>
    <p:extLst>
      <p:ext uri="{BB962C8B-B14F-4D97-AF65-F5344CB8AC3E}">
        <p14:creationId xmlns:p14="http://schemas.microsoft.com/office/powerpoint/2010/main" val="15416922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960DD88-B59E-457E-9B8A-19562A9C699A}" type="datetimeFigureOut">
              <a:rPr lang="zh-CN" altLang="en-US" smtClean="0"/>
              <a:t>2021/7/20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2DDB168-D8FC-45AB-A346-21054E265659}" type="slidenum">
              <a:rPr lang="zh-CN" altLang="en-US" smtClean="0"/>
              <a:t>‹#›</a:t>
            </a:fld>
            <a:endParaRPr lang="zh-CN" altLang="en-US"/>
          </a:p>
        </p:txBody>
      </p:sp>
    </p:spTree>
    <p:extLst>
      <p:ext uri="{BB962C8B-B14F-4D97-AF65-F5344CB8AC3E}">
        <p14:creationId xmlns:p14="http://schemas.microsoft.com/office/powerpoint/2010/main" val="28872247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960DD88-B59E-457E-9B8A-19562A9C699A}" type="datetimeFigureOut">
              <a:rPr lang="zh-CN" altLang="en-US" smtClean="0"/>
              <a:t>2021/7/20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2DDB168-D8FC-45AB-A346-21054E265659}" type="slidenum">
              <a:rPr lang="zh-CN" altLang="en-US" smtClean="0"/>
              <a:t>‹#›</a:t>
            </a:fld>
            <a:endParaRPr lang="zh-CN" altLang="en-US"/>
          </a:p>
        </p:txBody>
      </p:sp>
    </p:spTree>
    <p:extLst>
      <p:ext uri="{BB962C8B-B14F-4D97-AF65-F5344CB8AC3E}">
        <p14:creationId xmlns:p14="http://schemas.microsoft.com/office/powerpoint/2010/main" val="30903562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960DD88-B59E-457E-9B8A-19562A9C699A}" type="datetimeFigureOut">
              <a:rPr lang="zh-CN" altLang="en-US" smtClean="0"/>
              <a:t>2021/7/20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2DDB168-D8FC-45AB-A346-21054E265659}" type="slidenum">
              <a:rPr lang="zh-CN" altLang="en-US" smtClean="0"/>
              <a:t>‹#›</a:t>
            </a:fld>
            <a:endParaRPr lang="zh-CN" altLang="en-US"/>
          </a:p>
        </p:txBody>
      </p:sp>
    </p:spTree>
    <p:extLst>
      <p:ext uri="{BB962C8B-B14F-4D97-AF65-F5344CB8AC3E}">
        <p14:creationId xmlns:p14="http://schemas.microsoft.com/office/powerpoint/2010/main" val="28585343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960DD88-B59E-457E-9B8A-19562A9C699A}" type="datetimeFigureOut">
              <a:rPr lang="zh-CN" altLang="en-US" smtClean="0"/>
              <a:t>2021/7/20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2DDB168-D8FC-45AB-A346-21054E265659}" type="slidenum">
              <a:rPr lang="zh-CN" altLang="en-US" smtClean="0"/>
              <a:t>‹#›</a:t>
            </a:fld>
            <a:endParaRPr lang="zh-CN" altLang="en-US"/>
          </a:p>
        </p:txBody>
      </p:sp>
    </p:spTree>
    <p:extLst>
      <p:ext uri="{BB962C8B-B14F-4D97-AF65-F5344CB8AC3E}">
        <p14:creationId xmlns:p14="http://schemas.microsoft.com/office/powerpoint/2010/main" val="21619250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960DD88-B59E-457E-9B8A-19562A9C699A}" type="datetimeFigureOut">
              <a:rPr lang="zh-CN" altLang="en-US" smtClean="0"/>
              <a:t>2021/7/20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2DDB168-D8FC-45AB-A346-21054E265659}" type="slidenum">
              <a:rPr lang="zh-CN" altLang="en-US" smtClean="0"/>
              <a:t>‹#›</a:t>
            </a:fld>
            <a:endParaRPr lang="zh-CN" altLang="en-US"/>
          </a:p>
        </p:txBody>
      </p:sp>
    </p:spTree>
    <p:extLst>
      <p:ext uri="{BB962C8B-B14F-4D97-AF65-F5344CB8AC3E}">
        <p14:creationId xmlns:p14="http://schemas.microsoft.com/office/powerpoint/2010/main" val="1931502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60DD88-B59E-457E-9B8A-19562A9C699A}" type="datetimeFigureOut">
              <a:rPr lang="zh-CN" altLang="en-US" smtClean="0"/>
              <a:t>2021/7/20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DDB168-D8FC-45AB-A346-21054E265659}" type="slidenum">
              <a:rPr lang="zh-CN" altLang="en-US" smtClean="0"/>
              <a:t>‹#›</a:t>
            </a:fld>
            <a:endParaRPr lang="zh-CN" altLang="en-US"/>
          </a:p>
        </p:txBody>
      </p:sp>
    </p:spTree>
    <p:extLst>
      <p:ext uri="{BB962C8B-B14F-4D97-AF65-F5344CB8AC3E}">
        <p14:creationId xmlns:p14="http://schemas.microsoft.com/office/powerpoint/2010/main" val="16021217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6.xml"/><Relationship Id="rId7" Type="http://schemas.openxmlformats.org/officeDocument/2006/relationships/slideLayout" Target="../slideLayouts/slideLayout2.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tags" Target="../tags/tag9.xml"/><Relationship Id="rId5" Type="http://schemas.openxmlformats.org/officeDocument/2006/relationships/tags" Target="../tags/tag8.xml"/><Relationship Id="rId4" Type="http://schemas.openxmlformats.org/officeDocument/2006/relationships/tags" Target="../tags/tag7.xml"/></Relationships>
</file>

<file path=ppt/slides/_rels/slide3.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tags" Target="../tags/tag12.xml"/><Relationship Id="rId7" Type="http://schemas.openxmlformats.org/officeDocument/2006/relationships/slideLayout" Target="../slideLayouts/slideLayout2.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tags" Target="../tags/tag15.xml"/><Relationship Id="rId5" Type="http://schemas.openxmlformats.org/officeDocument/2006/relationships/tags" Target="../tags/tag14.xml"/><Relationship Id="rId10" Type="http://schemas.openxmlformats.org/officeDocument/2006/relationships/hyperlink" Target="http://www.kiloview.com/en/support/download/" TargetMode="External"/><Relationship Id="rId4" Type="http://schemas.openxmlformats.org/officeDocument/2006/relationships/tags" Target="../tags/tag13.xml"/><Relationship Id="rId9"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tags" Target="../tags/tag18.xml"/><Relationship Id="rId7" Type="http://schemas.openxmlformats.org/officeDocument/2006/relationships/image" Target="../media/image2.png"/><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slideLayout" Target="../slideLayouts/slideLayout2.xml"/><Relationship Id="rId5" Type="http://schemas.openxmlformats.org/officeDocument/2006/relationships/tags" Target="../tags/tag20.xml"/><Relationship Id="rId4" Type="http://schemas.openxmlformats.org/officeDocument/2006/relationships/tags" Target="../tags/tag19.xml"/><Relationship Id="rId9"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23.xml"/><Relationship Id="rId7" Type="http://schemas.openxmlformats.org/officeDocument/2006/relationships/image" Target="../media/image6.png"/><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slideLayout" Target="../slideLayouts/slideLayout2.xml"/><Relationship Id="rId5" Type="http://schemas.openxmlformats.org/officeDocument/2006/relationships/tags" Target="../tags/tag25.xml"/><Relationship Id="rId10" Type="http://schemas.openxmlformats.org/officeDocument/2006/relationships/image" Target="../media/image2.png"/><Relationship Id="rId4" Type="http://schemas.openxmlformats.org/officeDocument/2006/relationships/tags" Target="../tags/tag24.xml"/><Relationship Id="rId9" Type="http://schemas.openxmlformats.org/officeDocument/2006/relationships/image" Target="../media/image8.png"/></Relationships>
</file>

<file path=ppt/slides/_rels/slide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28.xml"/><Relationship Id="rId7" Type="http://schemas.openxmlformats.org/officeDocument/2006/relationships/image" Target="../media/image9.png"/><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slideLayout" Target="../slideLayouts/slideLayout2.xml"/><Relationship Id="rId5" Type="http://schemas.openxmlformats.org/officeDocument/2006/relationships/tags" Target="../tags/tag30.xml"/><Relationship Id="rId4" Type="http://schemas.openxmlformats.org/officeDocument/2006/relationships/tags" Target="../tags/tag29.xml"/></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tags" Target="../tags/tag33.xml"/><Relationship Id="rId7" Type="http://schemas.openxmlformats.org/officeDocument/2006/relationships/image" Target="../media/image10.png"/><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slideLayout" Target="../slideLayouts/slideLayout2.xml"/><Relationship Id="rId5" Type="http://schemas.openxmlformats.org/officeDocument/2006/relationships/tags" Target="../tags/tag35.xml"/><Relationship Id="rId4" Type="http://schemas.openxmlformats.org/officeDocument/2006/relationships/tags" Target="../tags/tag34.xml"/><Relationship Id="rId9" Type="http://schemas.openxmlformats.org/officeDocument/2006/relationships/image" Target="../media/image2.png"/></Relationships>
</file>

<file path=ppt/slides/_rels/slide8.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tags" Target="../tags/tag38.xml"/><Relationship Id="rId7" Type="http://schemas.openxmlformats.org/officeDocument/2006/relationships/image" Target="../media/image2.png"/><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slideLayout" Target="../slideLayouts/slideLayout2.xml"/><Relationship Id="rId5" Type="http://schemas.openxmlformats.org/officeDocument/2006/relationships/tags" Target="../tags/tag40.xml"/><Relationship Id="rId4" Type="http://schemas.openxmlformats.org/officeDocument/2006/relationships/tags" Target="../tags/tag39.xml"/></Relationships>
</file>

<file path=ppt/slides/_rels/slide9.xml.rels><?xml version="1.0" encoding="UTF-8" standalone="yes"?>
<Relationships xmlns="http://schemas.openxmlformats.org/package/2006/relationships"><Relationship Id="rId3" Type="http://schemas.openxmlformats.org/officeDocument/2006/relationships/tags" Target="../tags/tag43.xml"/><Relationship Id="rId7" Type="http://schemas.openxmlformats.org/officeDocument/2006/relationships/image" Target="../media/image2.png"/><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slideLayout" Target="../slideLayouts/slideLayout2.xml"/><Relationship Id="rId5" Type="http://schemas.openxmlformats.org/officeDocument/2006/relationships/tags" Target="../tags/tag45.xml"/><Relationship Id="rId4" Type="http://schemas.openxmlformats.org/officeDocument/2006/relationships/tags" Target="../tags/tag44.xml"/></Relationships>
</file>

<file path=ppt/slides/_rels/slide10.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tags" Target="../tags/tag48.xml"/><Relationship Id="rId7" Type="http://schemas.openxmlformats.org/officeDocument/2006/relationships/image" Target="../media/image2.png"/><Relationship Id="rId2" Type="http://schemas.openxmlformats.org/officeDocument/2006/relationships/tags" Target="../tags/tag47.xml"/><Relationship Id="rId1" Type="http://schemas.openxmlformats.org/officeDocument/2006/relationships/tags" Target="../tags/tag46.xml"/><Relationship Id="rId6" Type="http://schemas.openxmlformats.org/officeDocument/2006/relationships/slideLayout" Target="../slideLayouts/slideLayout2.xml"/><Relationship Id="rId5" Type="http://schemas.openxmlformats.org/officeDocument/2006/relationships/tags" Target="../tags/tag50.xml"/><Relationship Id="rId10" Type="http://schemas.openxmlformats.org/officeDocument/2006/relationships/image" Target="../media/image15.png"/><Relationship Id="rId4" Type="http://schemas.openxmlformats.org/officeDocument/2006/relationships/tags" Target="../tags/tag49.xml"/><Relationship Id="rId9" Type="http://schemas.openxmlformats.org/officeDocument/2006/relationships/image" Target="../media/image14.png"/></Relationships>
</file>

<file path=ppt/slides/_rels/slide11.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tags" Target="../tags/tag53.xml"/><Relationship Id="rId7" Type="http://schemas.openxmlformats.org/officeDocument/2006/relationships/image" Target="../media/image2.png"/><Relationship Id="rId2" Type="http://schemas.openxmlformats.org/officeDocument/2006/relationships/tags" Target="../tags/tag52.xml"/><Relationship Id="rId1" Type="http://schemas.openxmlformats.org/officeDocument/2006/relationships/tags" Target="../tags/tag51.xml"/><Relationship Id="rId6" Type="http://schemas.openxmlformats.org/officeDocument/2006/relationships/slideLayout" Target="../slideLayouts/slideLayout2.xml"/><Relationship Id="rId5" Type="http://schemas.openxmlformats.org/officeDocument/2006/relationships/tags" Target="../tags/tag55.xml"/><Relationship Id="rId4" Type="http://schemas.openxmlformats.org/officeDocument/2006/relationships/tags" Target="../tags/tag54.xml"/></Relationships>
</file>

<file path=ppt/slides/_rels/slide12.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tags" Target="../tags/tag58.xml"/><Relationship Id="rId7" Type="http://schemas.openxmlformats.org/officeDocument/2006/relationships/image" Target="../media/image2.png"/><Relationship Id="rId2" Type="http://schemas.openxmlformats.org/officeDocument/2006/relationships/tags" Target="../tags/tag57.xml"/><Relationship Id="rId1" Type="http://schemas.openxmlformats.org/officeDocument/2006/relationships/tags" Target="../tags/tag56.xml"/><Relationship Id="rId6" Type="http://schemas.openxmlformats.org/officeDocument/2006/relationships/slideLayout" Target="../slideLayouts/slideLayout2.xml"/><Relationship Id="rId5" Type="http://schemas.openxmlformats.org/officeDocument/2006/relationships/tags" Target="../tags/tag60.xml"/><Relationship Id="rId4" Type="http://schemas.openxmlformats.org/officeDocument/2006/relationships/tags" Target="../tags/tag59.xml"/></Relationships>
</file>

<file path=ppt/slides/_rels/slide13.xml.rels><?xml version="1.0" encoding="UTF-8" standalone="yes"?>
<Relationships xmlns="http://schemas.openxmlformats.org/package/2006/relationships"><Relationship Id="rId8" Type="http://schemas.openxmlformats.org/officeDocument/2006/relationships/tags" Target="../tags/tag68.xml"/><Relationship Id="rId13" Type="http://schemas.openxmlformats.org/officeDocument/2006/relationships/image" Target="../media/image2.png"/><Relationship Id="rId3" Type="http://schemas.openxmlformats.org/officeDocument/2006/relationships/tags" Target="../tags/tag63.xml"/><Relationship Id="rId7" Type="http://schemas.openxmlformats.org/officeDocument/2006/relationships/tags" Target="../tags/tag67.xml"/><Relationship Id="rId12" Type="http://schemas.openxmlformats.org/officeDocument/2006/relationships/image" Target="../media/image19.png"/><Relationship Id="rId2" Type="http://schemas.openxmlformats.org/officeDocument/2006/relationships/tags" Target="../tags/tag62.xml"/><Relationship Id="rId1" Type="http://schemas.openxmlformats.org/officeDocument/2006/relationships/tags" Target="../tags/tag61.xml"/><Relationship Id="rId6" Type="http://schemas.openxmlformats.org/officeDocument/2006/relationships/tags" Target="../tags/tag66.xml"/><Relationship Id="rId11" Type="http://schemas.openxmlformats.org/officeDocument/2006/relationships/hyperlink" Target="mailto:support@kiloview.com" TargetMode="External"/><Relationship Id="rId5" Type="http://schemas.openxmlformats.org/officeDocument/2006/relationships/tags" Target="../tags/tag65.xml"/><Relationship Id="rId10" Type="http://schemas.openxmlformats.org/officeDocument/2006/relationships/image" Target="../media/image18.jpeg"/><Relationship Id="rId4" Type="http://schemas.openxmlformats.org/officeDocument/2006/relationships/tags" Target="../tags/tag64.xml"/><Relationship Id="rId9"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4" name="标题 1"/>
          <p:cNvSpPr>
            <a:spLocks noGrp="1"/>
          </p:cNvSpPr>
          <p:nvPr>
            <p:ph type="ctrTitle"/>
            <p:custDataLst>
              <p:tags r:id="rId1"/>
            </p:custDataLst>
          </p:nvPr>
        </p:nvSpPr>
        <p:spPr>
          <a:xfrm>
            <a:off x="1524000" y="2703668"/>
            <a:ext cx="9144000" cy="822181"/>
          </a:xfrm>
        </p:spPr>
        <p:txBody>
          <a:bodyPr>
            <a:noAutofit/>
          </a:bodyPr>
          <a:lstStyle/>
          <a:p>
            <a:r>
              <a:rPr lang="en-US" altLang="zh-CN" sz="54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Voice Intercom Manual</a:t>
            </a:r>
            <a:endParaRPr lang="zh-CN" altLang="en-US" sz="54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6" name="标题 1"/>
          <p:cNvSpPr txBox="1"/>
          <p:nvPr>
            <p:custDataLst>
              <p:tags r:id="rId2"/>
            </p:custDataLst>
          </p:nvPr>
        </p:nvSpPr>
        <p:spPr>
          <a:xfrm>
            <a:off x="9752159" y="219819"/>
            <a:ext cx="2439841" cy="297815"/>
          </a:xfrm>
          <a:prstGeom prst="rect">
            <a:avLst/>
          </a:prstGeom>
        </p:spPr>
        <p:txBody>
          <a:bodyPr vert="horz" lIns="121920" tIns="60960" rIns="121920" bIns="6096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altLang="zh-CN" sz="9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ea"/>
              </a:rPr>
              <a:t>Easy the </a:t>
            </a:r>
            <a:r>
              <a:rPr lang="en-US" altLang="zh-CN" sz="10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ea"/>
              </a:rPr>
              <a:t>IP-based</a:t>
            </a:r>
            <a:r>
              <a:rPr lang="en-US" altLang="zh-CN" sz="9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ea"/>
              </a:rPr>
              <a:t> video transmission</a:t>
            </a:r>
          </a:p>
        </p:txBody>
      </p:sp>
      <p:pic>
        <p:nvPicPr>
          <p:cNvPr id="7" name="图片 6"/>
          <p:cNvPicPr>
            <a:picLocks noChangeAspect="1"/>
          </p:cNvPicPr>
          <p:nvPr>
            <p:custDataLst>
              <p:tags r:id="rId3"/>
            </p:custDataLst>
          </p:nvPr>
        </p:nvPicPr>
        <p:blipFill>
          <a:blip r:embed="rId6" cstate="print">
            <a:extLst>
              <a:ext uri="{28A0092B-C50C-407E-A947-70E740481C1C}">
                <a14:useLocalDpi xmlns:a14="http://schemas.microsoft.com/office/drawing/2010/main" val="0"/>
              </a:ext>
            </a:extLst>
          </a:blip>
          <a:stretch>
            <a:fillRect/>
          </a:stretch>
        </p:blipFill>
        <p:spPr>
          <a:xfrm>
            <a:off x="327016" y="203343"/>
            <a:ext cx="1042522" cy="333607"/>
          </a:xfrm>
          <a:prstGeom prst="rect">
            <a:avLst/>
          </a:prstGeom>
        </p:spPr>
      </p:pic>
      <p:sp>
        <p:nvSpPr>
          <p:cNvPr id="10" name="副标题 9"/>
          <p:cNvSpPr>
            <a:spLocks noGrp="1"/>
          </p:cNvSpPr>
          <p:nvPr>
            <p:ph type="subTitle" idx="1"/>
          </p:nvPr>
        </p:nvSpPr>
        <p:spPr>
          <a:xfrm>
            <a:off x="1524000" y="6251932"/>
            <a:ext cx="9144000" cy="419456"/>
          </a:xfrm>
        </p:spPr>
        <p:txBody>
          <a:bodyPr>
            <a:normAutofit/>
          </a:bodyPr>
          <a:lstStyle/>
          <a:p>
            <a:r>
              <a:rPr lang="en-US" altLang="zh-CN" sz="2000" b="1" dirty="0">
                <a:solidFill>
                  <a:schemeClr val="bg1">
                    <a:lumMod val="75000"/>
                  </a:schemeClr>
                </a:solidFill>
              </a:rPr>
              <a:t>Kiloview Electronics Co., Ltd.</a:t>
            </a:r>
            <a:endParaRPr lang="zh-CN" altLang="en-US" sz="2000" dirty="0">
              <a:solidFill>
                <a:schemeClr val="bg1">
                  <a:lumMod val="75000"/>
                </a:schemeClr>
              </a:solidFill>
            </a:endParaRPr>
          </a:p>
        </p:txBody>
      </p:sp>
    </p:spTree>
    <p:extLst>
      <p:ext uri="{BB962C8B-B14F-4D97-AF65-F5344CB8AC3E}">
        <p14:creationId xmlns:p14="http://schemas.microsoft.com/office/powerpoint/2010/main" val="34567551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019261" y="2218690"/>
            <a:ext cx="2352980" cy="2352980"/>
            <a:chOff x="304800" y="673100"/>
            <a:chExt cx="4000500" cy="4000500"/>
          </a:xfrm>
          <a:effectLst>
            <a:outerShdw blurRad="444500" dist="254000" dir="6840000" algn="tr" rotWithShape="0">
              <a:prstClr val="black">
                <a:alpha val="50000"/>
              </a:prstClr>
            </a:outerShdw>
          </a:effectLst>
        </p:grpSpPr>
        <p:sp>
          <p:nvSpPr>
            <p:cNvPr id="5" name="同心圆 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mj-ea"/>
                <a:ea typeface="+mj-ea"/>
              </a:endParaRPr>
            </a:p>
          </p:txBody>
        </p:sp>
        <p:sp>
          <p:nvSpPr>
            <p:cNvPr id="6" name="椭圆 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mj-ea"/>
                <a:ea typeface="+mj-ea"/>
              </a:endParaRPr>
            </a:p>
          </p:txBody>
        </p:sp>
      </p:grpSp>
      <p:sp>
        <p:nvSpPr>
          <p:cNvPr id="7" name="Rectangle 21"/>
          <p:cNvSpPr/>
          <p:nvPr>
            <p:custDataLst>
              <p:tags r:id="rId1"/>
            </p:custDataLst>
          </p:nvPr>
        </p:nvSpPr>
        <p:spPr>
          <a:xfrm>
            <a:off x="5491343" y="2627381"/>
            <a:ext cx="1713067" cy="369332"/>
          </a:xfrm>
          <a:prstGeom prst="rect">
            <a:avLst/>
          </a:prstGeom>
          <a:noFill/>
          <a:ln w="9525">
            <a:noFill/>
          </a:ln>
        </p:spPr>
        <p:txBody>
          <a:bodyPr wrap="square" anchor="t">
            <a:spAutoFit/>
          </a:bodyPr>
          <a:lstStyle/>
          <a:p>
            <a:pPr eaLnBrk="0" hangingPunct="0"/>
            <a:r>
              <a:rPr lang="en-US" altLang="zh-CN" b="1" dirty="0">
                <a:solidFill>
                  <a:srgbClr val="104864"/>
                </a:solidFill>
                <a:latin typeface="+mj-lt"/>
                <a:ea typeface="微软雅黑" panose="020B0503020204020204" pitchFamily="34" charset="-122"/>
                <a:sym typeface="+mn-ea"/>
              </a:rPr>
              <a:t>Instructions</a:t>
            </a:r>
            <a:endParaRPr lang="zh-CN" altLang="en-US" dirty="0">
              <a:solidFill>
                <a:srgbClr val="104864"/>
              </a:solidFill>
              <a:latin typeface="+mj-lt"/>
              <a:ea typeface="微软雅黑" panose="020B0503020204020204" pitchFamily="34" charset="-122"/>
            </a:endParaRPr>
          </a:p>
        </p:txBody>
      </p:sp>
      <p:sp>
        <p:nvSpPr>
          <p:cNvPr id="8" name="Rectangle 23"/>
          <p:cNvSpPr/>
          <p:nvPr>
            <p:custDataLst>
              <p:tags r:id="rId2"/>
            </p:custDataLst>
          </p:nvPr>
        </p:nvSpPr>
        <p:spPr>
          <a:xfrm>
            <a:off x="7494422" y="3966373"/>
            <a:ext cx="3239965" cy="1323439"/>
          </a:xfrm>
          <a:prstGeom prst="rect">
            <a:avLst/>
          </a:prstGeom>
          <a:noFill/>
          <a:ln w="9525">
            <a:noFill/>
          </a:ln>
        </p:spPr>
        <p:txBody>
          <a:bodyPr wrap="square" anchor="t">
            <a:spAutoFit/>
          </a:bodyPr>
          <a:lstStyle/>
          <a:p>
            <a:r>
              <a:rPr lang="en-US" altLang="zh-CN" sz="2000" b="1" dirty="0">
                <a:solidFill>
                  <a:srgbClr val="002846"/>
                </a:solidFill>
                <a:latin typeface="+mj-lt"/>
                <a:ea typeface="微软雅黑" panose="020B0503020204020204" pitchFamily="34" charset="-122"/>
              </a:rPr>
              <a:t>Operation steps</a:t>
            </a:r>
          </a:p>
          <a:p>
            <a:r>
              <a:rPr lang="en-US" altLang="zh-CN" sz="2000" b="1" dirty="0">
                <a:solidFill>
                  <a:srgbClr val="002846"/>
                </a:solidFill>
                <a:latin typeface="+mj-lt"/>
                <a:ea typeface="微软雅黑" panose="020B0503020204020204" pitchFamily="34" charset="-122"/>
              </a:rPr>
              <a:t>2-1: Device to device</a:t>
            </a:r>
            <a:br>
              <a:rPr lang="en-US" altLang="zh-CN" sz="2000" b="1" dirty="0">
                <a:solidFill>
                  <a:srgbClr val="002846"/>
                </a:solidFill>
                <a:latin typeface="+mj-lt"/>
                <a:ea typeface="微软雅黑" panose="020B0503020204020204" pitchFamily="34" charset="-122"/>
              </a:rPr>
            </a:br>
            <a:r>
              <a:rPr lang="en-US" altLang="zh-CN" sz="2000" b="1" dirty="0">
                <a:solidFill>
                  <a:srgbClr val="002846"/>
                </a:solidFill>
                <a:latin typeface="+mj-lt"/>
                <a:ea typeface="微软雅黑" panose="020B0503020204020204" pitchFamily="34" charset="-122"/>
              </a:rPr>
              <a:t>2-2: Device to Web </a:t>
            </a:r>
          </a:p>
          <a:p>
            <a:r>
              <a:rPr lang="en-US" altLang="zh-CN" sz="2000" b="1" dirty="0">
                <a:solidFill>
                  <a:srgbClr val="002846"/>
                </a:solidFill>
                <a:latin typeface="+mj-lt"/>
                <a:ea typeface="微软雅黑" panose="020B0503020204020204" pitchFamily="34" charset="-122"/>
              </a:rPr>
              <a:t>2-3: Multi party call</a:t>
            </a:r>
            <a:endParaRPr lang="zh-CN" altLang="en-US" sz="2000" b="1" dirty="0">
              <a:solidFill>
                <a:srgbClr val="002846"/>
              </a:solidFill>
              <a:latin typeface="+mj-lt"/>
              <a:ea typeface="微软雅黑" panose="020B0503020204020204" pitchFamily="34" charset="-122"/>
            </a:endParaRPr>
          </a:p>
        </p:txBody>
      </p:sp>
      <p:grpSp>
        <p:nvGrpSpPr>
          <p:cNvPr id="9" name="组合 8"/>
          <p:cNvGrpSpPr/>
          <p:nvPr/>
        </p:nvGrpSpPr>
        <p:grpSpPr>
          <a:xfrm>
            <a:off x="0" y="-4100"/>
            <a:ext cx="12192000" cy="531322"/>
            <a:chOff x="0" y="-4100"/>
            <a:chExt cx="12192000" cy="531322"/>
          </a:xfrm>
        </p:grpSpPr>
        <p:sp>
          <p:nvSpPr>
            <p:cNvPr id="10" name="矩形 9"/>
            <p:cNvSpPr/>
            <p:nvPr>
              <p:custDataLst>
                <p:tags r:id="rId4"/>
              </p:custDataLst>
            </p:nvPr>
          </p:nvSpPr>
          <p:spPr>
            <a:xfrm>
              <a:off x="0" y="-4100"/>
              <a:ext cx="12192000" cy="531322"/>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标题 1"/>
            <p:cNvSpPr txBox="1"/>
            <p:nvPr>
              <p:custDataLst>
                <p:tags r:id="rId5"/>
              </p:custDataLst>
            </p:nvPr>
          </p:nvSpPr>
          <p:spPr>
            <a:xfrm>
              <a:off x="9752159" y="112652"/>
              <a:ext cx="2439841" cy="297815"/>
            </a:xfrm>
            <a:prstGeom prst="rect">
              <a:avLst/>
            </a:prstGeom>
          </p:spPr>
          <p:txBody>
            <a:bodyPr vert="horz" lIns="121920" tIns="60960" rIns="121920" bIns="6096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altLang="zh-CN" sz="9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ea"/>
                </a:rPr>
                <a:t>Easy the </a:t>
              </a:r>
              <a:r>
                <a:rPr lang="en-US" altLang="zh-CN" sz="10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ea"/>
                </a:rPr>
                <a:t>IP-based</a:t>
              </a:r>
              <a:r>
                <a:rPr lang="en-US" altLang="zh-CN" sz="9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ea"/>
                </a:rPr>
                <a:t> video transmission</a:t>
              </a:r>
            </a:p>
          </p:txBody>
        </p:sp>
        <p:pic>
          <p:nvPicPr>
            <p:cNvPr id="12" name="图片 11"/>
            <p:cNvPicPr>
              <a:picLocks noChangeAspect="1"/>
            </p:cNvPicPr>
            <p:nvPr>
              <p:custDataLst>
                <p:tags r:id="rId6"/>
              </p:custDataLst>
            </p:nvPr>
          </p:nvPicPr>
          <p:blipFill>
            <a:blip r:embed="rId8" cstate="print">
              <a:extLst>
                <a:ext uri="{28A0092B-C50C-407E-A947-70E740481C1C}">
                  <a14:useLocalDpi xmlns:a14="http://schemas.microsoft.com/office/drawing/2010/main" val="0"/>
                </a:ext>
              </a:extLst>
            </a:blip>
            <a:stretch>
              <a:fillRect/>
            </a:stretch>
          </p:blipFill>
          <p:spPr>
            <a:xfrm>
              <a:off x="327016" y="94757"/>
              <a:ext cx="1042522" cy="333607"/>
            </a:xfrm>
            <a:prstGeom prst="rect">
              <a:avLst/>
            </a:prstGeom>
          </p:spPr>
        </p:pic>
      </p:grpSp>
      <p:sp>
        <p:nvSpPr>
          <p:cNvPr id="13" name="内容占位符 7"/>
          <p:cNvSpPr txBox="1">
            <a:spLocks/>
          </p:cNvSpPr>
          <p:nvPr>
            <p:custDataLst>
              <p:tags r:id="rId3"/>
            </p:custDataLst>
          </p:nvPr>
        </p:nvSpPr>
        <p:spPr>
          <a:xfrm>
            <a:off x="1277382" y="3093304"/>
            <a:ext cx="2146214" cy="81824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ltLang="zh-CN" sz="3800" b="1" dirty="0">
                <a:solidFill>
                  <a:schemeClr val="tx1">
                    <a:lumMod val="85000"/>
                    <a:lumOff val="15000"/>
                  </a:schemeClr>
                </a:solidFill>
              </a:rPr>
              <a:t>Content</a:t>
            </a:r>
            <a:endParaRPr lang="zh-CN" altLang="en-US" sz="3800" b="1" dirty="0">
              <a:solidFill>
                <a:schemeClr val="tx1">
                  <a:lumMod val="85000"/>
                  <a:lumOff val="15000"/>
                </a:schemeClr>
              </a:solidFill>
            </a:endParaRPr>
          </a:p>
        </p:txBody>
      </p:sp>
      <p:sp>
        <p:nvSpPr>
          <p:cNvPr id="19" name="TextBox 85"/>
          <p:cNvSpPr txBox="1"/>
          <p:nvPr/>
        </p:nvSpPr>
        <p:spPr>
          <a:xfrm>
            <a:off x="7695515" y="3093304"/>
            <a:ext cx="372121" cy="584775"/>
          </a:xfrm>
          <a:prstGeom prst="rect">
            <a:avLst/>
          </a:prstGeom>
          <a:noFill/>
        </p:spPr>
        <p:txBody>
          <a:bodyPr wrap="square" rtlCol="0">
            <a:spAutoFit/>
          </a:bodyPr>
          <a:lstStyle/>
          <a:p>
            <a:r>
              <a:rPr lang="en-US" altLang="zh-CN" sz="3200" b="1" dirty="0">
                <a:solidFill>
                  <a:schemeClr val="bg1"/>
                </a:solidFill>
                <a:latin typeface="+mj-ea"/>
                <a:ea typeface="+mj-ea"/>
              </a:rPr>
              <a:t>3</a:t>
            </a:r>
            <a:endParaRPr lang="zh-CN" altLang="en-US" sz="3200" b="1" dirty="0">
              <a:solidFill>
                <a:schemeClr val="bg1"/>
              </a:solidFill>
              <a:latin typeface="+mj-ea"/>
              <a:ea typeface="+mj-ea"/>
            </a:endParaRPr>
          </a:p>
        </p:txBody>
      </p:sp>
      <p:grpSp>
        <p:nvGrpSpPr>
          <p:cNvPr id="20" name="组合 19"/>
          <p:cNvGrpSpPr/>
          <p:nvPr/>
        </p:nvGrpSpPr>
        <p:grpSpPr>
          <a:xfrm>
            <a:off x="3735180" y="2551479"/>
            <a:ext cx="1912220" cy="1622409"/>
            <a:chOff x="1511944" y="2420246"/>
            <a:chExt cx="2627152" cy="2294453"/>
          </a:xfrm>
          <a:effectLst>
            <a:outerShdw blurRad="203200" dist="38100" dir="3780000" sx="103000" sy="103000" algn="t" rotWithShape="0">
              <a:prstClr val="black">
                <a:alpha val="25000"/>
              </a:prstClr>
            </a:outerShdw>
          </a:effectLst>
        </p:grpSpPr>
        <p:sp>
          <p:nvSpPr>
            <p:cNvPr id="21"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91440" tIns="45720" rIns="91440" bIns="45720" numCol="1" anchor="t" anchorCtr="0" compatLnSpc="1"/>
            <a:lstStyle/>
            <a:p>
              <a:endParaRPr lang="zh-CN" altLang="en-US">
                <a:latin typeface="+mj-ea"/>
                <a:ea typeface="+mj-ea"/>
              </a:endParaRPr>
            </a:p>
          </p:txBody>
        </p:sp>
        <p:sp>
          <p:nvSpPr>
            <p:cNvPr id="22"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91440" tIns="45720" rIns="91440" bIns="45720" numCol="1" anchor="t" anchorCtr="0" compatLnSpc="1"/>
            <a:lstStyle/>
            <a:p>
              <a:endParaRPr lang="zh-CN" altLang="en-US">
                <a:latin typeface="+mj-ea"/>
                <a:ea typeface="+mj-ea"/>
              </a:endParaRPr>
            </a:p>
          </p:txBody>
        </p:sp>
      </p:grpSp>
      <p:sp>
        <p:nvSpPr>
          <p:cNvPr id="23" name="Freeform 7"/>
          <p:cNvSpPr/>
          <p:nvPr/>
        </p:nvSpPr>
        <p:spPr bwMode="auto">
          <a:xfrm>
            <a:off x="3864868" y="2660328"/>
            <a:ext cx="1660382" cy="1400926"/>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54A1FE"/>
          </a:solidFill>
          <a:ln w="7938" cap="flat">
            <a:noFill/>
            <a:prstDash val="solid"/>
            <a:miter lim="800000"/>
          </a:ln>
          <a:effectLst/>
        </p:spPr>
        <p:txBody>
          <a:bodyPr vert="horz" wrap="square" lIns="91440" tIns="45720" rIns="91440" bIns="45720" numCol="1" anchor="t" anchorCtr="0" compatLnSpc="1"/>
          <a:lstStyle/>
          <a:p>
            <a:endParaRPr lang="zh-CN" altLang="en-US">
              <a:solidFill>
                <a:srgbClr val="54A1FE"/>
              </a:solidFill>
              <a:latin typeface="+mj-ea"/>
              <a:ea typeface="+mj-ea"/>
            </a:endParaRPr>
          </a:p>
        </p:txBody>
      </p:sp>
      <p:sp>
        <p:nvSpPr>
          <p:cNvPr id="24" name="TextBox 93"/>
          <p:cNvSpPr txBox="1"/>
          <p:nvPr/>
        </p:nvSpPr>
        <p:spPr>
          <a:xfrm>
            <a:off x="4421270" y="3031749"/>
            <a:ext cx="467886" cy="707886"/>
          </a:xfrm>
          <a:prstGeom prst="rect">
            <a:avLst/>
          </a:prstGeom>
          <a:noFill/>
        </p:spPr>
        <p:txBody>
          <a:bodyPr wrap="square" rtlCol="0">
            <a:spAutoFit/>
          </a:bodyPr>
          <a:lstStyle/>
          <a:p>
            <a:r>
              <a:rPr lang="en-US" altLang="zh-CN" sz="4000" b="1" dirty="0">
                <a:solidFill>
                  <a:schemeClr val="bg1"/>
                </a:solidFill>
                <a:latin typeface="+mj-ea"/>
                <a:ea typeface="+mj-ea"/>
              </a:rPr>
              <a:t>1</a:t>
            </a:r>
            <a:endParaRPr lang="zh-CN" altLang="en-US" sz="4000" b="1" dirty="0">
              <a:solidFill>
                <a:schemeClr val="bg1"/>
              </a:solidFill>
              <a:latin typeface="+mj-ea"/>
              <a:ea typeface="+mj-ea"/>
            </a:endParaRPr>
          </a:p>
        </p:txBody>
      </p:sp>
      <p:grpSp>
        <p:nvGrpSpPr>
          <p:cNvPr id="25" name="组合 24"/>
          <p:cNvGrpSpPr/>
          <p:nvPr/>
        </p:nvGrpSpPr>
        <p:grpSpPr>
          <a:xfrm>
            <a:off x="5219263" y="3321965"/>
            <a:ext cx="2217549" cy="1881462"/>
            <a:chOff x="3721944" y="3702869"/>
            <a:chExt cx="2397222" cy="2093640"/>
          </a:xfrm>
        </p:grpSpPr>
        <p:grpSp>
          <p:nvGrpSpPr>
            <p:cNvPr id="26" name="组合 25"/>
            <p:cNvGrpSpPr/>
            <p:nvPr/>
          </p:nvGrpSpPr>
          <p:grpSpPr>
            <a:xfrm>
              <a:off x="3721944" y="3702869"/>
              <a:ext cx="2397222" cy="2093640"/>
              <a:chOff x="1511944" y="2420246"/>
              <a:chExt cx="2627152" cy="2294453"/>
            </a:xfrm>
            <a:effectLst>
              <a:outerShdw blurRad="203200" dist="38100" dir="3780000" sx="103000" sy="103000" algn="t" rotWithShape="0">
                <a:prstClr val="black">
                  <a:alpha val="25000"/>
                </a:prstClr>
              </a:outerShdw>
            </a:effectLst>
          </p:grpSpPr>
          <p:sp>
            <p:nvSpPr>
              <p:cNvPr id="28"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91440" tIns="45720" rIns="91440" bIns="45720" numCol="1" anchor="t" anchorCtr="0" compatLnSpc="1"/>
              <a:lstStyle/>
              <a:p>
                <a:endParaRPr lang="zh-CN" altLang="en-US">
                  <a:latin typeface="+mj-ea"/>
                  <a:ea typeface="+mj-ea"/>
                </a:endParaRPr>
              </a:p>
            </p:txBody>
          </p:sp>
          <p:sp>
            <p:nvSpPr>
              <p:cNvPr id="29"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91440" tIns="45720" rIns="91440" bIns="45720" numCol="1" anchor="t" anchorCtr="0" compatLnSpc="1"/>
              <a:lstStyle/>
              <a:p>
                <a:endParaRPr lang="zh-CN" altLang="en-US">
                  <a:latin typeface="+mj-ea"/>
                  <a:ea typeface="+mj-ea"/>
                </a:endParaRPr>
              </a:p>
            </p:txBody>
          </p:sp>
        </p:grpSp>
        <p:sp>
          <p:nvSpPr>
            <p:cNvPr id="27" name="Freeform 7"/>
            <p:cNvSpPr/>
            <p:nvPr/>
          </p:nvSpPr>
          <p:spPr bwMode="auto">
            <a:xfrm>
              <a:off x="3886051" y="3844902"/>
              <a:ext cx="2080999" cy="1807385"/>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tx1">
                <a:lumMod val="85000"/>
                <a:lumOff val="15000"/>
              </a:schemeClr>
            </a:solidFill>
            <a:ln w="7938" cap="flat">
              <a:noFill/>
              <a:prstDash val="solid"/>
              <a:miter lim="800000"/>
            </a:ln>
            <a:effectLst/>
          </p:spPr>
          <p:txBody>
            <a:bodyPr vert="horz" wrap="square" lIns="91440" tIns="45720" rIns="91440" bIns="45720" numCol="1" anchor="t" anchorCtr="0" compatLnSpc="1"/>
            <a:lstStyle/>
            <a:p>
              <a:endParaRPr lang="zh-CN" altLang="en-US">
                <a:latin typeface="+mj-ea"/>
                <a:ea typeface="+mj-ea"/>
              </a:endParaRPr>
            </a:p>
          </p:txBody>
        </p:sp>
      </p:grpSp>
      <p:sp>
        <p:nvSpPr>
          <p:cNvPr id="30" name="TextBox 93"/>
          <p:cNvSpPr txBox="1"/>
          <p:nvPr/>
        </p:nvSpPr>
        <p:spPr>
          <a:xfrm>
            <a:off x="6082133" y="3904023"/>
            <a:ext cx="467886" cy="769441"/>
          </a:xfrm>
          <a:prstGeom prst="rect">
            <a:avLst/>
          </a:prstGeom>
          <a:noFill/>
        </p:spPr>
        <p:txBody>
          <a:bodyPr wrap="square" rtlCol="0">
            <a:spAutoFit/>
          </a:bodyPr>
          <a:lstStyle/>
          <a:p>
            <a:r>
              <a:rPr lang="en-US" altLang="zh-CN" sz="4400" b="1" dirty="0">
                <a:solidFill>
                  <a:schemeClr val="bg1"/>
                </a:solidFill>
                <a:latin typeface="+mj-ea"/>
                <a:ea typeface="+mj-ea"/>
              </a:rPr>
              <a:t>2</a:t>
            </a:r>
            <a:endParaRPr lang="zh-CN" altLang="en-US" sz="4400" b="1" dirty="0">
              <a:solidFill>
                <a:schemeClr val="bg1"/>
              </a:solidFill>
              <a:latin typeface="+mj-ea"/>
              <a:ea typeface="+mj-ea"/>
            </a:endParaRPr>
          </a:p>
        </p:txBody>
      </p:sp>
    </p:spTree>
    <p:extLst>
      <p:ext uri="{BB962C8B-B14F-4D97-AF65-F5344CB8AC3E}">
        <p14:creationId xmlns:p14="http://schemas.microsoft.com/office/powerpoint/2010/main" val="247232272"/>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amond(in)">
                                          <p:cBhvr>
                                            <p:cTn id="7" dur="2000"/>
                                            <p:tgtEl>
                                              <p:spTgt spid="7"/>
                                            </p:tgtEl>
                                          </p:cBhvr>
                                        </p:animEffect>
                                      </p:childTnLst>
                                    </p:cTn>
                                  </p:par>
                                  <p:par>
                                    <p:cTn id="8" presetID="8" presetClass="entr" presetSubtype="16"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diamond(in)">
                                          <p:cBhvr>
                                            <p:cTn id="10" dur="2000"/>
                                            <p:tgtEl>
                                              <p:spTgt spid="8"/>
                                            </p:tgtEl>
                                          </p:cBhvr>
                                        </p:animEffect>
                                      </p:childTnLst>
                                    </p:cTn>
                                  </p:par>
                                  <p:par>
                                    <p:cTn id="11" presetID="2" presetClass="entr" presetSubtype="1" accel="35000" fill="hold" nodeType="withEffect" p14:presetBounceEnd="55000">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14:bounceEnd="55000">
                                          <p:cBhvr additive="base">
                                            <p:cTn id="13" dur="2000" fill="hold"/>
                                            <p:tgtEl>
                                              <p:spTgt spid="4"/>
                                            </p:tgtEl>
                                            <p:attrNameLst>
                                              <p:attrName>ppt_x</p:attrName>
                                            </p:attrNameLst>
                                          </p:cBhvr>
                                          <p:tavLst>
                                            <p:tav tm="0">
                                              <p:val>
                                                <p:strVal val="#ppt_x"/>
                                              </p:val>
                                            </p:tav>
                                            <p:tav tm="100000">
                                              <p:val>
                                                <p:strVal val="#ppt_x"/>
                                              </p:val>
                                            </p:tav>
                                          </p:tavLst>
                                        </p:anim>
                                        <p:anim calcmode="lin" valueType="num" p14:bounceEnd="55000">
                                          <p:cBhvr additive="base">
                                            <p:cTn id="14" dur="20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amond(in)">
                                          <p:cBhvr>
                                            <p:cTn id="7" dur="2000"/>
                                            <p:tgtEl>
                                              <p:spTgt spid="7"/>
                                            </p:tgtEl>
                                          </p:cBhvr>
                                        </p:animEffect>
                                      </p:childTnLst>
                                    </p:cTn>
                                  </p:par>
                                  <p:par>
                                    <p:cTn id="8" presetID="8" presetClass="entr" presetSubtype="16"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diamond(in)">
                                          <p:cBhvr>
                                            <p:cTn id="10" dur="2000"/>
                                            <p:tgtEl>
                                              <p:spTgt spid="8"/>
                                            </p:tgtEl>
                                          </p:cBhvr>
                                        </p:animEffect>
                                      </p:childTnLst>
                                    </p:cTn>
                                  </p:par>
                                  <p:par>
                                    <p:cTn id="11" presetID="2" presetClass="entr" presetSubtype="1" accel="3500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2000" fill="hold"/>
                                            <p:tgtEl>
                                              <p:spTgt spid="4"/>
                                            </p:tgtEl>
                                            <p:attrNameLst>
                                              <p:attrName>ppt_x</p:attrName>
                                            </p:attrNameLst>
                                          </p:cBhvr>
                                          <p:tavLst>
                                            <p:tav tm="0">
                                              <p:val>
                                                <p:strVal val="#ppt_x"/>
                                              </p:val>
                                            </p:tav>
                                            <p:tav tm="100000">
                                              <p:val>
                                                <p:strVal val="#ppt_x"/>
                                              </p:val>
                                            </p:tav>
                                          </p:tavLst>
                                        </p:anim>
                                        <p:anim calcmode="lin" valueType="num">
                                          <p:cBhvr additive="base">
                                            <p:cTn id="14" dur="20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custDataLst>
              <p:tags r:id="rId1"/>
            </p:custDataLst>
          </p:nvPr>
        </p:nvPicPr>
        <p:blipFill>
          <a:blip r:embed="rId8">
            <a:extLst>
              <a:ext uri="{28A0092B-C50C-407E-A947-70E740481C1C}">
                <a14:useLocalDpi xmlns:a14="http://schemas.microsoft.com/office/drawing/2010/main" val="0"/>
              </a:ext>
            </a:extLst>
          </a:blip>
          <a:stretch>
            <a:fillRect/>
          </a:stretch>
        </p:blipFill>
        <p:spPr>
          <a:xfrm>
            <a:off x="0" y="545116"/>
            <a:ext cx="12192000" cy="6312884"/>
          </a:xfrm>
          <a:prstGeom prst="rect">
            <a:avLst/>
          </a:prstGeom>
        </p:spPr>
      </p:pic>
      <p:grpSp>
        <p:nvGrpSpPr>
          <p:cNvPr id="4" name="组合 3"/>
          <p:cNvGrpSpPr/>
          <p:nvPr/>
        </p:nvGrpSpPr>
        <p:grpSpPr>
          <a:xfrm>
            <a:off x="0" y="-4100"/>
            <a:ext cx="12192000" cy="531322"/>
            <a:chOff x="0" y="-4100"/>
            <a:chExt cx="12192000" cy="531322"/>
          </a:xfrm>
        </p:grpSpPr>
        <p:sp>
          <p:nvSpPr>
            <p:cNvPr id="5" name="矩形 4"/>
            <p:cNvSpPr/>
            <p:nvPr>
              <p:custDataLst>
                <p:tags r:id="rId4"/>
              </p:custDataLst>
            </p:nvPr>
          </p:nvSpPr>
          <p:spPr>
            <a:xfrm>
              <a:off x="0" y="-4100"/>
              <a:ext cx="12192000" cy="531322"/>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标题 1"/>
            <p:cNvSpPr txBox="1"/>
            <p:nvPr>
              <p:custDataLst>
                <p:tags r:id="rId5"/>
              </p:custDataLst>
            </p:nvPr>
          </p:nvSpPr>
          <p:spPr>
            <a:xfrm>
              <a:off x="9752159" y="112652"/>
              <a:ext cx="2439841" cy="297815"/>
            </a:xfrm>
            <a:prstGeom prst="rect">
              <a:avLst/>
            </a:prstGeom>
          </p:spPr>
          <p:txBody>
            <a:bodyPr vert="horz" lIns="121920" tIns="60960" rIns="121920" bIns="6096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altLang="zh-CN" sz="9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ea"/>
                </a:rPr>
                <a:t>Easy the </a:t>
              </a:r>
              <a:r>
                <a:rPr lang="en-US" altLang="zh-CN" sz="10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ea"/>
                </a:rPr>
                <a:t>IP-based</a:t>
              </a:r>
              <a:r>
                <a:rPr lang="en-US" altLang="zh-CN" sz="9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ea"/>
                </a:rPr>
                <a:t> video transmission</a:t>
              </a:r>
            </a:p>
          </p:txBody>
        </p:sp>
        <p:pic>
          <p:nvPicPr>
            <p:cNvPr id="7" name="图片 6"/>
            <p:cNvPicPr>
              <a:picLocks noChangeAspect="1"/>
            </p:cNvPicPr>
            <p:nvPr>
              <p:custDataLst>
                <p:tags r:id="rId6"/>
              </p:custDataLst>
            </p:nvPr>
          </p:nvPicPr>
          <p:blipFill>
            <a:blip r:embed="rId9" cstate="print">
              <a:extLst>
                <a:ext uri="{28A0092B-C50C-407E-A947-70E740481C1C}">
                  <a14:useLocalDpi xmlns:a14="http://schemas.microsoft.com/office/drawing/2010/main" val="0"/>
                </a:ext>
              </a:extLst>
            </a:blip>
            <a:stretch>
              <a:fillRect/>
            </a:stretch>
          </p:blipFill>
          <p:spPr>
            <a:xfrm>
              <a:off x="327016" y="94757"/>
              <a:ext cx="1042522" cy="333607"/>
            </a:xfrm>
            <a:prstGeom prst="rect">
              <a:avLst/>
            </a:prstGeom>
          </p:spPr>
        </p:pic>
      </p:grpSp>
      <p:sp>
        <p:nvSpPr>
          <p:cNvPr id="54" name="Rectangle 21"/>
          <p:cNvSpPr/>
          <p:nvPr>
            <p:custDataLst>
              <p:tags r:id="rId2"/>
            </p:custDataLst>
          </p:nvPr>
        </p:nvSpPr>
        <p:spPr>
          <a:xfrm>
            <a:off x="0" y="1106492"/>
            <a:ext cx="12192000" cy="584775"/>
          </a:xfrm>
          <a:prstGeom prst="rect">
            <a:avLst/>
          </a:prstGeom>
          <a:noFill/>
          <a:ln w="9525">
            <a:noFill/>
          </a:ln>
        </p:spPr>
        <p:txBody>
          <a:bodyPr wrap="square" anchor="t">
            <a:spAutoFit/>
          </a:bodyPr>
          <a:lstStyle/>
          <a:p>
            <a:pPr algn="ctr" eaLnBrk="0" hangingPunct="0"/>
            <a:r>
              <a:rPr lang="en-US" altLang="zh-CN" sz="3200" b="1" dirty="0">
                <a:solidFill>
                  <a:schemeClr val="bg1"/>
                </a:solidFill>
                <a:ea typeface="微软雅黑" panose="020B0503020204020204" pitchFamily="34" charset="-122"/>
                <a:sym typeface="+mn-ea"/>
              </a:rPr>
              <a:t>Instructions</a:t>
            </a:r>
            <a:endParaRPr lang="zh-CN" altLang="en-US" sz="3200" dirty="0">
              <a:solidFill>
                <a:schemeClr val="bg1"/>
              </a:solidFill>
              <a:ea typeface="微软雅黑" panose="020B0503020204020204" pitchFamily="34" charset="-122"/>
            </a:endParaRPr>
          </a:p>
        </p:txBody>
      </p:sp>
      <p:sp>
        <p:nvSpPr>
          <p:cNvPr id="55" name="副标题 9"/>
          <p:cNvSpPr txBox="1">
            <a:spLocks/>
          </p:cNvSpPr>
          <p:nvPr/>
        </p:nvSpPr>
        <p:spPr>
          <a:xfrm>
            <a:off x="1268963" y="1709161"/>
            <a:ext cx="9909110" cy="438496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1600" dirty="0">
                <a:solidFill>
                  <a:schemeClr val="bg1">
                    <a:lumMod val="75000"/>
                  </a:schemeClr>
                </a:solidFill>
              </a:rPr>
              <a:t>Kiloview voice intercom solution not only supports point to point voice communication, but also point to multipoint voice communication, the point could be PC, cellphone or all Kiloview devices. </a:t>
            </a:r>
          </a:p>
          <a:p>
            <a:pPr marL="0" indent="0">
              <a:buNone/>
            </a:pPr>
            <a:endParaRPr lang="en-US" altLang="zh-CN" sz="1600" dirty="0">
              <a:solidFill>
                <a:schemeClr val="bg1">
                  <a:lumMod val="75000"/>
                </a:schemeClr>
              </a:solidFill>
            </a:endParaRPr>
          </a:p>
          <a:p>
            <a:pPr marL="0" indent="0">
              <a:buNone/>
            </a:pPr>
            <a:r>
              <a:rPr lang="en-US" altLang="zh-CN" sz="1600" dirty="0">
                <a:solidFill>
                  <a:schemeClr val="bg1">
                    <a:lumMod val="75000"/>
                  </a:schemeClr>
                </a:solidFill>
              </a:rPr>
              <a:t>Any device can automatically discover other calling devices in the network and shows as a list. You can select a device in the list to establish a call with the other party at any time. Save the selection of the last call, and the call relationship can be automatically established even after the power is turned off and restarted.</a:t>
            </a:r>
          </a:p>
          <a:p>
            <a:pPr marL="0" indent="0">
              <a:buNone/>
            </a:pPr>
            <a:endParaRPr lang="en-US" altLang="zh-CN" sz="1600" dirty="0">
              <a:solidFill>
                <a:schemeClr val="bg1">
                  <a:lumMod val="75000"/>
                </a:schemeClr>
              </a:solidFill>
            </a:endParaRPr>
          </a:p>
          <a:p>
            <a:pPr marL="0" indent="0">
              <a:buNone/>
            </a:pPr>
            <a:r>
              <a:rPr lang="en-US" altLang="zh-CN" sz="1600" dirty="0">
                <a:solidFill>
                  <a:schemeClr val="bg1">
                    <a:lumMod val="75000"/>
                  </a:schemeClr>
                </a:solidFill>
              </a:rPr>
              <a:t>It allows the Web UI (PC browser/mobile browser) to directly establish a call with the device.</a:t>
            </a:r>
          </a:p>
          <a:p>
            <a:pPr marL="0" indent="0">
              <a:buNone/>
            </a:pPr>
            <a:endParaRPr lang="en-US" altLang="zh-CN" sz="1600" dirty="0">
              <a:solidFill>
                <a:schemeClr val="bg1">
                  <a:lumMod val="75000"/>
                </a:schemeClr>
              </a:solidFill>
            </a:endParaRPr>
          </a:p>
          <a:p>
            <a:pPr marL="0" indent="0">
              <a:buNone/>
            </a:pPr>
            <a:r>
              <a:rPr lang="en-US" altLang="zh-CN" sz="1600" b="1" dirty="0">
                <a:solidFill>
                  <a:srgbClr val="00B0F0"/>
                </a:solidFill>
              </a:rPr>
              <a:t>Note:</a:t>
            </a:r>
          </a:p>
          <a:p>
            <a:pPr marL="0" indent="0">
              <a:buNone/>
            </a:pPr>
            <a:r>
              <a:rPr lang="en-US" altLang="zh-CN" sz="1400" dirty="0">
                <a:solidFill>
                  <a:schemeClr val="bg1">
                    <a:lumMod val="75000"/>
                  </a:schemeClr>
                </a:solidFill>
              </a:rPr>
              <a:t>1. For those undiscovered devices, it can be manually added to the intercom list for intercom; </a:t>
            </a:r>
          </a:p>
          <a:p>
            <a:pPr marL="0" indent="0">
              <a:buNone/>
            </a:pPr>
            <a:r>
              <a:rPr lang="en-US" altLang="zh-CN" sz="1400" dirty="0">
                <a:solidFill>
                  <a:schemeClr val="bg1">
                    <a:lumMod val="75000"/>
                  </a:schemeClr>
                </a:solidFill>
              </a:rPr>
              <a:t>2. Please update your product to the latest firmware version to acquire voice intercom function from our website: </a:t>
            </a:r>
            <a:r>
              <a:rPr lang="en-US" altLang="zh-CN" sz="1400" dirty="0">
                <a:solidFill>
                  <a:schemeClr val="bg1">
                    <a:lumMod val="75000"/>
                  </a:schemeClr>
                </a:solidFill>
                <a:hlinkClick r:id="rId10"/>
              </a:rPr>
              <a:t>www.kiloview.com/en/support/download/</a:t>
            </a:r>
            <a:endParaRPr lang="en-US" altLang="zh-CN" sz="1400" dirty="0">
              <a:solidFill>
                <a:schemeClr val="bg1">
                  <a:lumMod val="75000"/>
                </a:schemeClr>
              </a:solidFill>
            </a:endParaRPr>
          </a:p>
          <a:p>
            <a:pPr marL="0" indent="0">
              <a:buNone/>
            </a:pPr>
            <a:r>
              <a:rPr lang="en-US" altLang="zh-CN" sz="1400" dirty="0">
                <a:solidFill>
                  <a:schemeClr val="bg1">
                    <a:lumMod val="75000"/>
                  </a:schemeClr>
                </a:solidFill>
              </a:rPr>
              <a:t>3.Voice intercom function in devices just support USB port earphone at present. </a:t>
            </a:r>
          </a:p>
        </p:txBody>
      </p:sp>
      <p:sp>
        <p:nvSpPr>
          <p:cNvPr id="56" name="文本框 55"/>
          <p:cNvSpPr txBox="1"/>
          <p:nvPr>
            <p:custDataLst>
              <p:tags r:id="rId3"/>
            </p:custDataLst>
          </p:nvPr>
        </p:nvSpPr>
        <p:spPr>
          <a:xfrm>
            <a:off x="1468036" y="89810"/>
            <a:ext cx="4230728" cy="338554"/>
          </a:xfrm>
          <a:prstGeom prst="rect">
            <a:avLst/>
          </a:prstGeom>
          <a:noFill/>
        </p:spPr>
        <p:txBody>
          <a:bodyPr wrap="square" rtlCol="0">
            <a:spAutoFit/>
          </a:bodyPr>
          <a:lstStyle/>
          <a:p>
            <a:pPr>
              <a:defRPr/>
            </a:pPr>
            <a:r>
              <a:rPr lang="en-US" altLang="zh-CN" sz="1600" b="1" dirty="0">
                <a:solidFill>
                  <a:schemeClr val="bg1"/>
                </a:solidFill>
                <a:ea typeface="微软雅黑" panose="020B0503020204020204" pitchFamily="34" charset="-122"/>
              </a:rPr>
              <a:t>Instructions</a:t>
            </a:r>
          </a:p>
        </p:txBody>
      </p:sp>
    </p:spTree>
    <p:extLst>
      <p:ext uri="{BB962C8B-B14F-4D97-AF65-F5344CB8AC3E}">
        <p14:creationId xmlns:p14="http://schemas.microsoft.com/office/powerpoint/2010/main" val="1502014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with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diamond(in)">
                                      <p:cBhvr>
                                        <p:cTn id="7" dur="20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0" y="-4100"/>
            <a:ext cx="12192000" cy="531322"/>
            <a:chOff x="0" y="-4100"/>
            <a:chExt cx="12192000" cy="531322"/>
          </a:xfrm>
        </p:grpSpPr>
        <p:sp>
          <p:nvSpPr>
            <p:cNvPr id="10" name="矩形 9"/>
            <p:cNvSpPr/>
            <p:nvPr>
              <p:custDataLst>
                <p:tags r:id="rId3"/>
              </p:custDataLst>
            </p:nvPr>
          </p:nvSpPr>
          <p:spPr>
            <a:xfrm>
              <a:off x="0" y="-4100"/>
              <a:ext cx="12192000" cy="531322"/>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标题 1"/>
            <p:cNvSpPr txBox="1"/>
            <p:nvPr>
              <p:custDataLst>
                <p:tags r:id="rId4"/>
              </p:custDataLst>
            </p:nvPr>
          </p:nvSpPr>
          <p:spPr>
            <a:xfrm>
              <a:off x="9752159" y="112652"/>
              <a:ext cx="2439841" cy="297815"/>
            </a:xfrm>
            <a:prstGeom prst="rect">
              <a:avLst/>
            </a:prstGeom>
          </p:spPr>
          <p:txBody>
            <a:bodyPr vert="horz" lIns="121920" tIns="60960" rIns="121920" bIns="6096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altLang="zh-CN" sz="9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ea"/>
                </a:rPr>
                <a:t>Easy the </a:t>
              </a:r>
              <a:r>
                <a:rPr lang="en-US" altLang="zh-CN" sz="10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ea"/>
                </a:rPr>
                <a:t>IP-based</a:t>
              </a:r>
              <a:r>
                <a:rPr lang="en-US" altLang="zh-CN" sz="9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ea"/>
                </a:rPr>
                <a:t> video transmission</a:t>
              </a:r>
            </a:p>
          </p:txBody>
        </p:sp>
        <p:pic>
          <p:nvPicPr>
            <p:cNvPr id="12" name="图片 11"/>
            <p:cNvPicPr>
              <a:picLocks noChangeAspect="1"/>
            </p:cNvPicPr>
            <p:nvPr>
              <p:custDataLst>
                <p:tags r:id="rId5"/>
              </p:custDataLst>
            </p:nvPr>
          </p:nvPicPr>
          <p:blipFill>
            <a:blip r:embed="rId7" cstate="print">
              <a:extLst>
                <a:ext uri="{28A0092B-C50C-407E-A947-70E740481C1C}">
                  <a14:useLocalDpi xmlns:a14="http://schemas.microsoft.com/office/drawing/2010/main" val="0"/>
                </a:ext>
              </a:extLst>
            </a:blip>
            <a:stretch>
              <a:fillRect/>
            </a:stretch>
          </p:blipFill>
          <p:spPr>
            <a:xfrm>
              <a:off x="327016" y="94757"/>
              <a:ext cx="1042522" cy="333607"/>
            </a:xfrm>
            <a:prstGeom prst="rect">
              <a:avLst/>
            </a:prstGeom>
          </p:spPr>
        </p:pic>
      </p:grpSp>
      <p:sp>
        <p:nvSpPr>
          <p:cNvPr id="19" name="TextBox 85"/>
          <p:cNvSpPr txBox="1"/>
          <p:nvPr/>
        </p:nvSpPr>
        <p:spPr>
          <a:xfrm>
            <a:off x="7695515" y="3093304"/>
            <a:ext cx="372121" cy="584775"/>
          </a:xfrm>
          <a:prstGeom prst="rect">
            <a:avLst/>
          </a:prstGeom>
          <a:noFill/>
        </p:spPr>
        <p:txBody>
          <a:bodyPr wrap="square" rtlCol="0">
            <a:spAutoFit/>
          </a:bodyPr>
          <a:lstStyle/>
          <a:p>
            <a:r>
              <a:rPr lang="en-US" altLang="zh-CN" sz="3200" b="1" dirty="0">
                <a:solidFill>
                  <a:schemeClr val="bg1"/>
                </a:solidFill>
                <a:latin typeface="+mj-ea"/>
                <a:ea typeface="+mj-ea"/>
              </a:rPr>
              <a:t>3</a:t>
            </a:r>
            <a:endParaRPr lang="zh-CN" altLang="en-US" sz="3200" b="1" dirty="0">
              <a:solidFill>
                <a:schemeClr val="bg1"/>
              </a:solidFill>
              <a:latin typeface="+mj-ea"/>
              <a:ea typeface="+mj-ea"/>
            </a:endParaRPr>
          </a:p>
        </p:txBody>
      </p:sp>
      <p:sp>
        <p:nvSpPr>
          <p:cNvPr id="31" name="文本框 30"/>
          <p:cNvSpPr txBox="1"/>
          <p:nvPr>
            <p:custDataLst>
              <p:tags r:id="rId1"/>
            </p:custDataLst>
          </p:nvPr>
        </p:nvSpPr>
        <p:spPr>
          <a:xfrm>
            <a:off x="235125" y="926083"/>
            <a:ext cx="4230728" cy="523220"/>
          </a:xfrm>
          <a:prstGeom prst="rect">
            <a:avLst/>
          </a:prstGeom>
          <a:noFill/>
        </p:spPr>
        <p:txBody>
          <a:bodyPr wrap="square" rtlCol="0">
            <a:spAutoFit/>
          </a:bodyPr>
          <a:lstStyle/>
          <a:p>
            <a:pPr lvl="0">
              <a:defRPr/>
            </a:pPr>
            <a:r>
              <a:rPr lang="en-US" altLang="zh-CN" sz="2800" b="1" dirty="0">
                <a:solidFill>
                  <a:schemeClr val="tx1">
                    <a:lumMod val="85000"/>
                    <a:lumOff val="15000"/>
                  </a:schemeClr>
                </a:solidFill>
                <a:ea typeface="等线" panose="02010600030101010101" charset="-122"/>
              </a:rPr>
              <a:t>Device to device</a:t>
            </a:r>
          </a:p>
        </p:txBody>
      </p:sp>
      <p:sp>
        <p:nvSpPr>
          <p:cNvPr id="32" name="副标题 9"/>
          <p:cNvSpPr txBox="1">
            <a:spLocks/>
          </p:cNvSpPr>
          <p:nvPr/>
        </p:nvSpPr>
        <p:spPr>
          <a:xfrm>
            <a:off x="235125" y="1792178"/>
            <a:ext cx="9757961" cy="74442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000" dirty="0">
                <a:solidFill>
                  <a:schemeClr val="tx1">
                    <a:lumMod val="75000"/>
                    <a:lumOff val="25000"/>
                  </a:schemeClr>
                </a:solidFill>
              </a:rPr>
              <a:t>1.Through headset to realize device to device intercom. Each device can discover each other under the same subnet. </a:t>
            </a:r>
            <a:endParaRPr lang="zh-CN" altLang="en-US" sz="2000" dirty="0">
              <a:solidFill>
                <a:schemeClr val="tx1">
                  <a:lumMod val="75000"/>
                  <a:lumOff val="25000"/>
                </a:schemeClr>
              </a:solidFill>
            </a:endParaRPr>
          </a:p>
        </p:txBody>
      </p:sp>
      <p:pic>
        <p:nvPicPr>
          <p:cNvPr id="33" name="图片 32" descr="手机的屏幕截图&#10;&#10;描述已自动生成"/>
          <p:cNvPicPr/>
          <p:nvPr/>
        </p:nvPicPr>
        <p:blipFill>
          <a:blip r:embed="rId8">
            <a:extLst>
              <a:ext uri="{28A0092B-C50C-407E-A947-70E740481C1C}">
                <a14:useLocalDpi xmlns:a14="http://schemas.microsoft.com/office/drawing/2010/main" val="0"/>
              </a:ext>
            </a:extLst>
          </a:blip>
          <a:stretch>
            <a:fillRect/>
          </a:stretch>
        </p:blipFill>
        <p:spPr>
          <a:xfrm>
            <a:off x="327016" y="2801958"/>
            <a:ext cx="3957081" cy="2656083"/>
          </a:xfrm>
          <a:prstGeom prst="rect">
            <a:avLst/>
          </a:prstGeom>
        </p:spPr>
      </p:pic>
      <p:pic>
        <p:nvPicPr>
          <p:cNvPr id="34" name="图片 33" descr="游戏机里面的人物&#10;&#10;中度可信度描述已自动生成"/>
          <p:cNvPicPr/>
          <p:nvPr/>
        </p:nvPicPr>
        <p:blipFill>
          <a:blip r:embed="rId9">
            <a:extLst>
              <a:ext uri="{28A0092B-C50C-407E-A947-70E740481C1C}">
                <a14:useLocalDpi xmlns:a14="http://schemas.microsoft.com/office/drawing/2010/main" val="0"/>
              </a:ext>
            </a:extLst>
          </a:blip>
          <a:srcRect/>
          <a:stretch>
            <a:fillRect/>
          </a:stretch>
        </p:blipFill>
        <p:spPr bwMode="auto">
          <a:xfrm>
            <a:off x="4465853" y="2801958"/>
            <a:ext cx="7466996" cy="2674745"/>
          </a:xfrm>
          <a:prstGeom prst="rect">
            <a:avLst/>
          </a:prstGeom>
          <a:noFill/>
          <a:ln>
            <a:noFill/>
          </a:ln>
        </p:spPr>
      </p:pic>
      <p:sp>
        <p:nvSpPr>
          <p:cNvPr id="35" name="文本框 34"/>
          <p:cNvSpPr txBox="1"/>
          <p:nvPr>
            <p:custDataLst>
              <p:tags r:id="rId2"/>
            </p:custDataLst>
          </p:nvPr>
        </p:nvSpPr>
        <p:spPr>
          <a:xfrm>
            <a:off x="1468036" y="89810"/>
            <a:ext cx="4230728" cy="338554"/>
          </a:xfrm>
          <a:prstGeom prst="rect">
            <a:avLst/>
          </a:prstGeom>
          <a:noFill/>
        </p:spPr>
        <p:txBody>
          <a:bodyPr wrap="square" rtlCol="0">
            <a:spAutoFit/>
          </a:bodyPr>
          <a:lstStyle/>
          <a:p>
            <a:pPr>
              <a:defRPr/>
            </a:pPr>
            <a:r>
              <a:rPr lang="en-US" altLang="zh-CN" sz="1600" b="1" dirty="0">
                <a:solidFill>
                  <a:schemeClr val="bg1"/>
                </a:solidFill>
                <a:ea typeface="微软雅黑" panose="020B0503020204020204" pitchFamily="34" charset="-122"/>
              </a:rPr>
              <a:t>Operation steps</a:t>
            </a:r>
          </a:p>
        </p:txBody>
      </p:sp>
    </p:spTree>
    <p:extLst>
      <p:ext uri="{BB962C8B-B14F-4D97-AF65-F5344CB8AC3E}">
        <p14:creationId xmlns:p14="http://schemas.microsoft.com/office/powerpoint/2010/main" val="12610700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85"/>
          <p:cNvSpPr txBox="1"/>
          <p:nvPr/>
        </p:nvSpPr>
        <p:spPr>
          <a:xfrm>
            <a:off x="7695515" y="3093304"/>
            <a:ext cx="372121" cy="584775"/>
          </a:xfrm>
          <a:prstGeom prst="rect">
            <a:avLst/>
          </a:prstGeom>
          <a:noFill/>
        </p:spPr>
        <p:txBody>
          <a:bodyPr wrap="square" rtlCol="0">
            <a:spAutoFit/>
          </a:bodyPr>
          <a:lstStyle/>
          <a:p>
            <a:r>
              <a:rPr lang="en-US" altLang="zh-CN" sz="3200" b="1" dirty="0">
                <a:solidFill>
                  <a:schemeClr val="bg1"/>
                </a:solidFill>
                <a:latin typeface="+mj-ea"/>
                <a:ea typeface="+mj-ea"/>
              </a:rPr>
              <a:t>3</a:t>
            </a:r>
            <a:endParaRPr lang="zh-CN" altLang="en-US" sz="3200" b="1" dirty="0">
              <a:solidFill>
                <a:schemeClr val="bg1"/>
              </a:solidFill>
              <a:latin typeface="+mj-ea"/>
              <a:ea typeface="+mj-ea"/>
            </a:endParaRPr>
          </a:p>
        </p:txBody>
      </p:sp>
      <p:sp>
        <p:nvSpPr>
          <p:cNvPr id="31" name="文本框 30"/>
          <p:cNvSpPr txBox="1"/>
          <p:nvPr>
            <p:custDataLst>
              <p:tags r:id="rId1"/>
            </p:custDataLst>
          </p:nvPr>
        </p:nvSpPr>
        <p:spPr>
          <a:xfrm>
            <a:off x="235125" y="1083928"/>
            <a:ext cx="4230728" cy="523220"/>
          </a:xfrm>
          <a:prstGeom prst="rect">
            <a:avLst/>
          </a:prstGeom>
          <a:noFill/>
        </p:spPr>
        <p:txBody>
          <a:bodyPr wrap="square" rtlCol="0">
            <a:spAutoFit/>
          </a:bodyPr>
          <a:lstStyle/>
          <a:p>
            <a:pPr lvl="0">
              <a:defRPr/>
            </a:pPr>
            <a:r>
              <a:rPr lang="en-US" altLang="zh-CN" sz="2800" b="1" dirty="0">
                <a:solidFill>
                  <a:schemeClr val="tx1">
                    <a:lumMod val="85000"/>
                    <a:lumOff val="15000"/>
                  </a:schemeClr>
                </a:solidFill>
                <a:ea typeface="等线" panose="02010600030101010101" charset="-122"/>
              </a:rPr>
              <a:t>Device to device</a:t>
            </a:r>
          </a:p>
        </p:txBody>
      </p:sp>
      <p:sp>
        <p:nvSpPr>
          <p:cNvPr id="32" name="副标题 9"/>
          <p:cNvSpPr txBox="1">
            <a:spLocks/>
          </p:cNvSpPr>
          <p:nvPr/>
        </p:nvSpPr>
        <p:spPr>
          <a:xfrm>
            <a:off x="235125" y="1792178"/>
            <a:ext cx="5531193" cy="122161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000" dirty="0">
                <a:solidFill>
                  <a:schemeClr val="tx1">
                    <a:lumMod val="75000"/>
                    <a:lumOff val="25000"/>
                  </a:schemeClr>
                </a:solidFill>
              </a:rPr>
              <a:t>2. When two devices are on different subnet, click </a:t>
            </a:r>
          </a:p>
          <a:p>
            <a:pPr marL="0" indent="0">
              <a:buNone/>
            </a:pPr>
            <a:r>
              <a:rPr lang="en-US" altLang="zh-CN" sz="2000" dirty="0">
                <a:solidFill>
                  <a:schemeClr val="tx1">
                    <a:lumMod val="75000"/>
                    <a:lumOff val="25000"/>
                  </a:schemeClr>
                </a:solidFill>
              </a:rPr>
              <a:t>to add the device and fill 14000 by default, cannot be modified. </a:t>
            </a:r>
          </a:p>
        </p:txBody>
      </p:sp>
      <p:grpSp>
        <p:nvGrpSpPr>
          <p:cNvPr id="18" name="Group 57"/>
          <p:cNvGrpSpPr>
            <a:grpSpLocks/>
          </p:cNvGrpSpPr>
          <p:nvPr/>
        </p:nvGrpSpPr>
        <p:grpSpPr bwMode="auto">
          <a:xfrm>
            <a:off x="5313397" y="1857495"/>
            <a:ext cx="242984" cy="232565"/>
            <a:chOff x="8240" y="-469"/>
            <a:chExt cx="540" cy="454"/>
          </a:xfrm>
        </p:grpSpPr>
        <p:sp>
          <p:nvSpPr>
            <p:cNvPr id="20" name="Freeform 61"/>
            <p:cNvSpPr>
              <a:spLocks/>
            </p:cNvSpPr>
            <p:nvPr/>
          </p:nvSpPr>
          <p:spPr bwMode="auto">
            <a:xfrm>
              <a:off x="8240" y="-469"/>
              <a:ext cx="540" cy="454"/>
            </a:xfrm>
            <a:custGeom>
              <a:avLst/>
              <a:gdLst>
                <a:gd name="T0" fmla="+- 0 8510 8240"/>
                <a:gd name="T1" fmla="*/ T0 w 540"/>
                <a:gd name="T2" fmla="+- 0 -468 -468"/>
                <a:gd name="T3" fmla="*/ -468 h 454"/>
                <a:gd name="T4" fmla="+- 0 8425 8240"/>
                <a:gd name="T5" fmla="*/ T4 w 540"/>
                <a:gd name="T6" fmla="+- 0 -457 -468"/>
                <a:gd name="T7" fmla="*/ -457 h 454"/>
                <a:gd name="T8" fmla="+- 0 8351 8240"/>
                <a:gd name="T9" fmla="*/ T8 w 540"/>
                <a:gd name="T10" fmla="+- 0 -425 -468"/>
                <a:gd name="T11" fmla="*/ -425 h 454"/>
                <a:gd name="T12" fmla="+- 0 8292 8240"/>
                <a:gd name="T13" fmla="*/ T12 w 540"/>
                <a:gd name="T14" fmla="+- 0 -375 -468"/>
                <a:gd name="T15" fmla="*/ -375 h 454"/>
                <a:gd name="T16" fmla="+- 0 8254 8240"/>
                <a:gd name="T17" fmla="*/ T16 w 540"/>
                <a:gd name="T18" fmla="+- 0 -313 -468"/>
                <a:gd name="T19" fmla="*/ -313 h 454"/>
                <a:gd name="T20" fmla="+- 0 8240 8240"/>
                <a:gd name="T21" fmla="*/ T20 w 540"/>
                <a:gd name="T22" fmla="+- 0 -242 -468"/>
                <a:gd name="T23" fmla="*/ -242 h 454"/>
                <a:gd name="T24" fmla="+- 0 8254 8240"/>
                <a:gd name="T25" fmla="*/ T24 w 540"/>
                <a:gd name="T26" fmla="+- 0 -170 -468"/>
                <a:gd name="T27" fmla="*/ -170 h 454"/>
                <a:gd name="T28" fmla="+- 0 8292 8240"/>
                <a:gd name="T29" fmla="*/ T28 w 540"/>
                <a:gd name="T30" fmla="+- 0 -108 -468"/>
                <a:gd name="T31" fmla="*/ -108 h 454"/>
                <a:gd name="T32" fmla="+- 0 8351 8240"/>
                <a:gd name="T33" fmla="*/ T32 w 540"/>
                <a:gd name="T34" fmla="+- 0 -59 -468"/>
                <a:gd name="T35" fmla="*/ -59 h 454"/>
                <a:gd name="T36" fmla="+- 0 8425 8240"/>
                <a:gd name="T37" fmla="*/ T36 w 540"/>
                <a:gd name="T38" fmla="+- 0 -26 -468"/>
                <a:gd name="T39" fmla="*/ -26 h 454"/>
                <a:gd name="T40" fmla="+- 0 8510 8240"/>
                <a:gd name="T41" fmla="*/ T40 w 540"/>
                <a:gd name="T42" fmla="+- 0 -15 -468"/>
                <a:gd name="T43" fmla="*/ -15 h 454"/>
                <a:gd name="T44" fmla="+- 0 8596 8240"/>
                <a:gd name="T45" fmla="*/ T44 w 540"/>
                <a:gd name="T46" fmla="+- 0 -26 -468"/>
                <a:gd name="T47" fmla="*/ -26 h 454"/>
                <a:gd name="T48" fmla="+- 0 8670 8240"/>
                <a:gd name="T49" fmla="*/ T48 w 540"/>
                <a:gd name="T50" fmla="+- 0 -59 -468"/>
                <a:gd name="T51" fmla="*/ -59 h 454"/>
                <a:gd name="T52" fmla="+- 0 8728 8240"/>
                <a:gd name="T53" fmla="*/ T52 w 540"/>
                <a:gd name="T54" fmla="+- 0 -108 -468"/>
                <a:gd name="T55" fmla="*/ -108 h 454"/>
                <a:gd name="T56" fmla="+- 0 8767 8240"/>
                <a:gd name="T57" fmla="*/ T56 w 540"/>
                <a:gd name="T58" fmla="+- 0 -170 -468"/>
                <a:gd name="T59" fmla="*/ -170 h 454"/>
                <a:gd name="T60" fmla="+- 0 8780 8240"/>
                <a:gd name="T61" fmla="*/ T60 w 540"/>
                <a:gd name="T62" fmla="+- 0 -242 -468"/>
                <a:gd name="T63" fmla="*/ -242 h 454"/>
                <a:gd name="T64" fmla="+- 0 8767 8240"/>
                <a:gd name="T65" fmla="*/ T64 w 540"/>
                <a:gd name="T66" fmla="+- 0 -313 -468"/>
                <a:gd name="T67" fmla="*/ -313 h 454"/>
                <a:gd name="T68" fmla="+- 0 8728 8240"/>
                <a:gd name="T69" fmla="*/ T68 w 540"/>
                <a:gd name="T70" fmla="+- 0 -375 -468"/>
                <a:gd name="T71" fmla="*/ -375 h 454"/>
                <a:gd name="T72" fmla="+- 0 8670 8240"/>
                <a:gd name="T73" fmla="*/ T72 w 540"/>
                <a:gd name="T74" fmla="+- 0 -425 -468"/>
                <a:gd name="T75" fmla="*/ -425 h 454"/>
                <a:gd name="T76" fmla="+- 0 8596 8240"/>
                <a:gd name="T77" fmla="*/ T76 w 540"/>
                <a:gd name="T78" fmla="+- 0 -457 -468"/>
                <a:gd name="T79" fmla="*/ -457 h 454"/>
                <a:gd name="T80" fmla="+- 0 8510 8240"/>
                <a:gd name="T81" fmla="*/ T80 w 540"/>
                <a:gd name="T82" fmla="+- 0 -468 -468"/>
                <a:gd name="T83" fmla="*/ -468 h 4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Lst>
              <a:rect l="0" t="0" r="r" b="b"/>
              <a:pathLst>
                <a:path w="540" h="454">
                  <a:moveTo>
                    <a:pt x="270" y="0"/>
                  </a:moveTo>
                  <a:lnTo>
                    <a:pt x="185" y="11"/>
                  </a:lnTo>
                  <a:lnTo>
                    <a:pt x="111" y="43"/>
                  </a:lnTo>
                  <a:lnTo>
                    <a:pt x="52" y="93"/>
                  </a:lnTo>
                  <a:lnTo>
                    <a:pt x="14" y="155"/>
                  </a:lnTo>
                  <a:lnTo>
                    <a:pt x="0" y="226"/>
                  </a:lnTo>
                  <a:lnTo>
                    <a:pt x="14" y="298"/>
                  </a:lnTo>
                  <a:lnTo>
                    <a:pt x="52" y="360"/>
                  </a:lnTo>
                  <a:lnTo>
                    <a:pt x="111" y="409"/>
                  </a:lnTo>
                  <a:lnTo>
                    <a:pt x="185" y="442"/>
                  </a:lnTo>
                  <a:lnTo>
                    <a:pt x="270" y="453"/>
                  </a:lnTo>
                  <a:lnTo>
                    <a:pt x="356" y="442"/>
                  </a:lnTo>
                  <a:lnTo>
                    <a:pt x="430" y="409"/>
                  </a:lnTo>
                  <a:lnTo>
                    <a:pt x="488" y="360"/>
                  </a:lnTo>
                  <a:lnTo>
                    <a:pt x="527" y="298"/>
                  </a:lnTo>
                  <a:lnTo>
                    <a:pt x="540" y="226"/>
                  </a:lnTo>
                  <a:lnTo>
                    <a:pt x="527" y="155"/>
                  </a:lnTo>
                  <a:lnTo>
                    <a:pt x="488" y="93"/>
                  </a:lnTo>
                  <a:lnTo>
                    <a:pt x="430" y="43"/>
                  </a:lnTo>
                  <a:lnTo>
                    <a:pt x="356" y="11"/>
                  </a:lnTo>
                  <a:lnTo>
                    <a:pt x="270" y="0"/>
                  </a:lnTo>
                  <a:close/>
                </a:path>
              </a:pathLst>
            </a:custGeom>
            <a:solidFill>
              <a:srgbClr val="767070"/>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zh-CN" altLang="en-US"/>
            </a:p>
          </p:txBody>
        </p:sp>
        <p:sp>
          <p:nvSpPr>
            <p:cNvPr id="21" name="Freeform 60"/>
            <p:cNvSpPr>
              <a:spLocks/>
            </p:cNvSpPr>
            <p:nvPr/>
          </p:nvSpPr>
          <p:spPr bwMode="auto">
            <a:xfrm>
              <a:off x="8240" y="-469"/>
              <a:ext cx="540" cy="454"/>
            </a:xfrm>
            <a:custGeom>
              <a:avLst/>
              <a:gdLst>
                <a:gd name="T0" fmla="+- 0 8240 8240"/>
                <a:gd name="T1" fmla="*/ T0 w 540"/>
                <a:gd name="T2" fmla="+- 0 -242 -468"/>
                <a:gd name="T3" fmla="*/ -242 h 454"/>
                <a:gd name="T4" fmla="+- 0 8254 8240"/>
                <a:gd name="T5" fmla="*/ T4 w 540"/>
                <a:gd name="T6" fmla="+- 0 -313 -468"/>
                <a:gd name="T7" fmla="*/ -313 h 454"/>
                <a:gd name="T8" fmla="+- 0 8292 8240"/>
                <a:gd name="T9" fmla="*/ T8 w 540"/>
                <a:gd name="T10" fmla="+- 0 -375 -468"/>
                <a:gd name="T11" fmla="*/ -375 h 454"/>
                <a:gd name="T12" fmla="+- 0 8351 8240"/>
                <a:gd name="T13" fmla="*/ T12 w 540"/>
                <a:gd name="T14" fmla="+- 0 -425 -468"/>
                <a:gd name="T15" fmla="*/ -425 h 454"/>
                <a:gd name="T16" fmla="+- 0 8425 8240"/>
                <a:gd name="T17" fmla="*/ T16 w 540"/>
                <a:gd name="T18" fmla="+- 0 -457 -468"/>
                <a:gd name="T19" fmla="*/ -457 h 454"/>
                <a:gd name="T20" fmla="+- 0 8510 8240"/>
                <a:gd name="T21" fmla="*/ T20 w 540"/>
                <a:gd name="T22" fmla="+- 0 -468 -468"/>
                <a:gd name="T23" fmla="*/ -468 h 454"/>
                <a:gd name="T24" fmla="+- 0 8596 8240"/>
                <a:gd name="T25" fmla="*/ T24 w 540"/>
                <a:gd name="T26" fmla="+- 0 -457 -468"/>
                <a:gd name="T27" fmla="*/ -457 h 454"/>
                <a:gd name="T28" fmla="+- 0 8670 8240"/>
                <a:gd name="T29" fmla="*/ T28 w 540"/>
                <a:gd name="T30" fmla="+- 0 -425 -468"/>
                <a:gd name="T31" fmla="*/ -425 h 454"/>
                <a:gd name="T32" fmla="+- 0 8728 8240"/>
                <a:gd name="T33" fmla="*/ T32 w 540"/>
                <a:gd name="T34" fmla="+- 0 -375 -468"/>
                <a:gd name="T35" fmla="*/ -375 h 454"/>
                <a:gd name="T36" fmla="+- 0 8767 8240"/>
                <a:gd name="T37" fmla="*/ T36 w 540"/>
                <a:gd name="T38" fmla="+- 0 -313 -468"/>
                <a:gd name="T39" fmla="*/ -313 h 454"/>
                <a:gd name="T40" fmla="+- 0 8780 8240"/>
                <a:gd name="T41" fmla="*/ T40 w 540"/>
                <a:gd name="T42" fmla="+- 0 -242 -468"/>
                <a:gd name="T43" fmla="*/ -242 h 454"/>
                <a:gd name="T44" fmla="+- 0 8767 8240"/>
                <a:gd name="T45" fmla="*/ T44 w 540"/>
                <a:gd name="T46" fmla="+- 0 -170 -468"/>
                <a:gd name="T47" fmla="*/ -170 h 454"/>
                <a:gd name="T48" fmla="+- 0 8728 8240"/>
                <a:gd name="T49" fmla="*/ T48 w 540"/>
                <a:gd name="T50" fmla="+- 0 -108 -468"/>
                <a:gd name="T51" fmla="*/ -108 h 454"/>
                <a:gd name="T52" fmla="+- 0 8670 8240"/>
                <a:gd name="T53" fmla="*/ T52 w 540"/>
                <a:gd name="T54" fmla="+- 0 -59 -468"/>
                <a:gd name="T55" fmla="*/ -59 h 454"/>
                <a:gd name="T56" fmla="+- 0 8596 8240"/>
                <a:gd name="T57" fmla="*/ T56 w 540"/>
                <a:gd name="T58" fmla="+- 0 -26 -468"/>
                <a:gd name="T59" fmla="*/ -26 h 454"/>
                <a:gd name="T60" fmla="+- 0 8510 8240"/>
                <a:gd name="T61" fmla="*/ T60 w 540"/>
                <a:gd name="T62" fmla="+- 0 -15 -468"/>
                <a:gd name="T63" fmla="*/ -15 h 454"/>
                <a:gd name="T64" fmla="+- 0 8425 8240"/>
                <a:gd name="T65" fmla="*/ T64 w 540"/>
                <a:gd name="T66" fmla="+- 0 -26 -468"/>
                <a:gd name="T67" fmla="*/ -26 h 454"/>
                <a:gd name="T68" fmla="+- 0 8351 8240"/>
                <a:gd name="T69" fmla="*/ T68 w 540"/>
                <a:gd name="T70" fmla="+- 0 -59 -468"/>
                <a:gd name="T71" fmla="*/ -59 h 454"/>
                <a:gd name="T72" fmla="+- 0 8292 8240"/>
                <a:gd name="T73" fmla="*/ T72 w 540"/>
                <a:gd name="T74" fmla="+- 0 -108 -468"/>
                <a:gd name="T75" fmla="*/ -108 h 454"/>
                <a:gd name="T76" fmla="+- 0 8254 8240"/>
                <a:gd name="T77" fmla="*/ T76 w 540"/>
                <a:gd name="T78" fmla="+- 0 -170 -468"/>
                <a:gd name="T79" fmla="*/ -170 h 454"/>
                <a:gd name="T80" fmla="+- 0 8240 8240"/>
                <a:gd name="T81" fmla="*/ T80 w 540"/>
                <a:gd name="T82" fmla="+- 0 -242 -468"/>
                <a:gd name="T83" fmla="*/ -242 h 4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Lst>
              <a:rect l="0" t="0" r="r" b="b"/>
              <a:pathLst>
                <a:path w="540" h="454">
                  <a:moveTo>
                    <a:pt x="0" y="226"/>
                  </a:moveTo>
                  <a:lnTo>
                    <a:pt x="14" y="155"/>
                  </a:lnTo>
                  <a:lnTo>
                    <a:pt x="52" y="93"/>
                  </a:lnTo>
                  <a:lnTo>
                    <a:pt x="111" y="43"/>
                  </a:lnTo>
                  <a:lnTo>
                    <a:pt x="185" y="11"/>
                  </a:lnTo>
                  <a:lnTo>
                    <a:pt x="270" y="0"/>
                  </a:lnTo>
                  <a:lnTo>
                    <a:pt x="356" y="11"/>
                  </a:lnTo>
                  <a:lnTo>
                    <a:pt x="430" y="43"/>
                  </a:lnTo>
                  <a:lnTo>
                    <a:pt x="488" y="93"/>
                  </a:lnTo>
                  <a:lnTo>
                    <a:pt x="527" y="155"/>
                  </a:lnTo>
                  <a:lnTo>
                    <a:pt x="540" y="226"/>
                  </a:lnTo>
                  <a:lnTo>
                    <a:pt x="527" y="298"/>
                  </a:lnTo>
                  <a:lnTo>
                    <a:pt x="488" y="360"/>
                  </a:lnTo>
                  <a:lnTo>
                    <a:pt x="430" y="409"/>
                  </a:lnTo>
                  <a:lnTo>
                    <a:pt x="356" y="442"/>
                  </a:lnTo>
                  <a:lnTo>
                    <a:pt x="270" y="453"/>
                  </a:lnTo>
                  <a:lnTo>
                    <a:pt x="185" y="442"/>
                  </a:lnTo>
                  <a:lnTo>
                    <a:pt x="111" y="409"/>
                  </a:lnTo>
                  <a:lnTo>
                    <a:pt x="52" y="360"/>
                  </a:lnTo>
                  <a:lnTo>
                    <a:pt x="14" y="298"/>
                  </a:lnTo>
                  <a:lnTo>
                    <a:pt x="0" y="226"/>
                  </a:lnTo>
                  <a:close/>
                </a:path>
              </a:pathLst>
            </a:custGeom>
            <a:noFill/>
            <a:ln w="38100">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zh-CN" altLang="en-US"/>
            </a:p>
          </p:txBody>
        </p:sp>
        <p:sp>
          <p:nvSpPr>
            <p:cNvPr id="22" name="Freeform 59"/>
            <p:cNvSpPr>
              <a:spLocks/>
            </p:cNvSpPr>
            <p:nvPr/>
          </p:nvSpPr>
          <p:spPr bwMode="auto">
            <a:xfrm>
              <a:off x="8310" y="-410"/>
              <a:ext cx="397" cy="334"/>
            </a:xfrm>
            <a:custGeom>
              <a:avLst/>
              <a:gdLst>
                <a:gd name="T0" fmla="+- 0 8708 8311"/>
                <a:gd name="T1" fmla="*/ T0 w 397"/>
                <a:gd name="T2" fmla="+- 0 -296 -410"/>
                <a:gd name="T3" fmla="*/ -296 h 334"/>
                <a:gd name="T4" fmla="+- 0 8563 8311"/>
                <a:gd name="T5" fmla="*/ T4 w 397"/>
                <a:gd name="T6" fmla="+- 0 -296 -410"/>
                <a:gd name="T7" fmla="*/ -296 h 334"/>
                <a:gd name="T8" fmla="+- 0 8563 8311"/>
                <a:gd name="T9" fmla="*/ T8 w 397"/>
                <a:gd name="T10" fmla="+- 0 -410 -410"/>
                <a:gd name="T11" fmla="*/ -410 h 334"/>
                <a:gd name="T12" fmla="+- 0 8456 8311"/>
                <a:gd name="T13" fmla="*/ T12 w 397"/>
                <a:gd name="T14" fmla="+- 0 -410 -410"/>
                <a:gd name="T15" fmla="*/ -410 h 334"/>
                <a:gd name="T16" fmla="+- 0 8456 8311"/>
                <a:gd name="T17" fmla="*/ T16 w 397"/>
                <a:gd name="T18" fmla="+- 0 -296 -410"/>
                <a:gd name="T19" fmla="*/ -296 h 334"/>
                <a:gd name="T20" fmla="+- 0 8311 8311"/>
                <a:gd name="T21" fmla="*/ T20 w 397"/>
                <a:gd name="T22" fmla="+- 0 -296 -410"/>
                <a:gd name="T23" fmla="*/ -296 h 334"/>
                <a:gd name="T24" fmla="+- 0 8311 8311"/>
                <a:gd name="T25" fmla="*/ T24 w 397"/>
                <a:gd name="T26" fmla="+- 0 -190 -410"/>
                <a:gd name="T27" fmla="*/ -190 h 334"/>
                <a:gd name="T28" fmla="+- 0 8456 8311"/>
                <a:gd name="T29" fmla="*/ T28 w 397"/>
                <a:gd name="T30" fmla="+- 0 -190 -410"/>
                <a:gd name="T31" fmla="*/ -190 h 334"/>
                <a:gd name="T32" fmla="+- 0 8456 8311"/>
                <a:gd name="T33" fmla="*/ T32 w 397"/>
                <a:gd name="T34" fmla="+- 0 -76 -410"/>
                <a:gd name="T35" fmla="*/ -76 h 334"/>
                <a:gd name="T36" fmla="+- 0 8563 8311"/>
                <a:gd name="T37" fmla="*/ T36 w 397"/>
                <a:gd name="T38" fmla="+- 0 -76 -410"/>
                <a:gd name="T39" fmla="*/ -76 h 334"/>
                <a:gd name="T40" fmla="+- 0 8563 8311"/>
                <a:gd name="T41" fmla="*/ T40 w 397"/>
                <a:gd name="T42" fmla="+- 0 -190 -410"/>
                <a:gd name="T43" fmla="*/ -190 h 334"/>
                <a:gd name="T44" fmla="+- 0 8708 8311"/>
                <a:gd name="T45" fmla="*/ T44 w 397"/>
                <a:gd name="T46" fmla="+- 0 -190 -410"/>
                <a:gd name="T47" fmla="*/ -190 h 334"/>
                <a:gd name="T48" fmla="+- 0 8708 8311"/>
                <a:gd name="T49" fmla="*/ T48 w 397"/>
                <a:gd name="T50" fmla="+- 0 -296 -410"/>
                <a:gd name="T51" fmla="*/ -296 h 33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Lst>
              <a:rect l="0" t="0" r="r" b="b"/>
              <a:pathLst>
                <a:path w="397" h="334">
                  <a:moveTo>
                    <a:pt x="397" y="114"/>
                  </a:moveTo>
                  <a:lnTo>
                    <a:pt x="252" y="114"/>
                  </a:lnTo>
                  <a:lnTo>
                    <a:pt x="252" y="0"/>
                  </a:lnTo>
                  <a:lnTo>
                    <a:pt x="145" y="0"/>
                  </a:lnTo>
                  <a:lnTo>
                    <a:pt x="145" y="114"/>
                  </a:lnTo>
                  <a:lnTo>
                    <a:pt x="0" y="114"/>
                  </a:lnTo>
                  <a:lnTo>
                    <a:pt x="0" y="220"/>
                  </a:lnTo>
                  <a:lnTo>
                    <a:pt x="145" y="220"/>
                  </a:lnTo>
                  <a:lnTo>
                    <a:pt x="145" y="334"/>
                  </a:lnTo>
                  <a:lnTo>
                    <a:pt x="252" y="334"/>
                  </a:lnTo>
                  <a:lnTo>
                    <a:pt x="252" y="220"/>
                  </a:lnTo>
                  <a:lnTo>
                    <a:pt x="397" y="220"/>
                  </a:lnTo>
                  <a:lnTo>
                    <a:pt x="397" y="1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zh-CN" altLang="en-US"/>
            </a:p>
          </p:txBody>
        </p:sp>
        <p:sp>
          <p:nvSpPr>
            <p:cNvPr id="23" name="Freeform 58"/>
            <p:cNvSpPr>
              <a:spLocks/>
            </p:cNvSpPr>
            <p:nvPr/>
          </p:nvSpPr>
          <p:spPr bwMode="auto">
            <a:xfrm>
              <a:off x="8310" y="-410"/>
              <a:ext cx="397" cy="334"/>
            </a:xfrm>
            <a:custGeom>
              <a:avLst/>
              <a:gdLst>
                <a:gd name="T0" fmla="+- 0 8311 8311"/>
                <a:gd name="T1" fmla="*/ T0 w 397"/>
                <a:gd name="T2" fmla="+- 0 -296 -409"/>
                <a:gd name="T3" fmla="*/ -296 h 334"/>
                <a:gd name="T4" fmla="+- 0 8456 8311"/>
                <a:gd name="T5" fmla="*/ T4 w 397"/>
                <a:gd name="T6" fmla="+- 0 -296 -409"/>
                <a:gd name="T7" fmla="*/ -296 h 334"/>
                <a:gd name="T8" fmla="+- 0 8456 8311"/>
                <a:gd name="T9" fmla="*/ T8 w 397"/>
                <a:gd name="T10" fmla="+- 0 -409 -409"/>
                <a:gd name="T11" fmla="*/ -409 h 334"/>
                <a:gd name="T12" fmla="+- 0 8563 8311"/>
                <a:gd name="T13" fmla="*/ T12 w 397"/>
                <a:gd name="T14" fmla="+- 0 -409 -409"/>
                <a:gd name="T15" fmla="*/ -409 h 334"/>
                <a:gd name="T16" fmla="+- 0 8563 8311"/>
                <a:gd name="T17" fmla="*/ T16 w 397"/>
                <a:gd name="T18" fmla="+- 0 -296 -409"/>
                <a:gd name="T19" fmla="*/ -296 h 334"/>
                <a:gd name="T20" fmla="+- 0 8708 8311"/>
                <a:gd name="T21" fmla="*/ T20 w 397"/>
                <a:gd name="T22" fmla="+- 0 -296 -409"/>
                <a:gd name="T23" fmla="*/ -296 h 334"/>
                <a:gd name="T24" fmla="+- 0 8708 8311"/>
                <a:gd name="T25" fmla="*/ T24 w 397"/>
                <a:gd name="T26" fmla="+- 0 -189 -409"/>
                <a:gd name="T27" fmla="*/ -189 h 334"/>
                <a:gd name="T28" fmla="+- 0 8563 8311"/>
                <a:gd name="T29" fmla="*/ T28 w 397"/>
                <a:gd name="T30" fmla="+- 0 -189 -409"/>
                <a:gd name="T31" fmla="*/ -189 h 334"/>
                <a:gd name="T32" fmla="+- 0 8563 8311"/>
                <a:gd name="T33" fmla="*/ T32 w 397"/>
                <a:gd name="T34" fmla="+- 0 -76 -409"/>
                <a:gd name="T35" fmla="*/ -76 h 334"/>
                <a:gd name="T36" fmla="+- 0 8456 8311"/>
                <a:gd name="T37" fmla="*/ T36 w 397"/>
                <a:gd name="T38" fmla="+- 0 -76 -409"/>
                <a:gd name="T39" fmla="*/ -76 h 334"/>
                <a:gd name="T40" fmla="+- 0 8456 8311"/>
                <a:gd name="T41" fmla="*/ T40 w 397"/>
                <a:gd name="T42" fmla="+- 0 -189 -409"/>
                <a:gd name="T43" fmla="*/ -189 h 334"/>
                <a:gd name="T44" fmla="+- 0 8311 8311"/>
                <a:gd name="T45" fmla="*/ T44 w 397"/>
                <a:gd name="T46" fmla="+- 0 -189 -409"/>
                <a:gd name="T47" fmla="*/ -189 h 334"/>
                <a:gd name="T48" fmla="+- 0 8311 8311"/>
                <a:gd name="T49" fmla="*/ T48 w 397"/>
                <a:gd name="T50" fmla="+- 0 -296 -409"/>
                <a:gd name="T51" fmla="*/ -296 h 33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Lst>
              <a:rect l="0" t="0" r="r" b="b"/>
              <a:pathLst>
                <a:path w="397" h="334">
                  <a:moveTo>
                    <a:pt x="0" y="113"/>
                  </a:moveTo>
                  <a:lnTo>
                    <a:pt x="145" y="113"/>
                  </a:lnTo>
                  <a:lnTo>
                    <a:pt x="145" y="0"/>
                  </a:lnTo>
                  <a:lnTo>
                    <a:pt x="252" y="0"/>
                  </a:lnTo>
                  <a:lnTo>
                    <a:pt x="252" y="113"/>
                  </a:lnTo>
                  <a:lnTo>
                    <a:pt x="397" y="113"/>
                  </a:lnTo>
                  <a:lnTo>
                    <a:pt x="397" y="220"/>
                  </a:lnTo>
                  <a:lnTo>
                    <a:pt x="252" y="220"/>
                  </a:lnTo>
                  <a:lnTo>
                    <a:pt x="252" y="333"/>
                  </a:lnTo>
                  <a:lnTo>
                    <a:pt x="145" y="333"/>
                  </a:lnTo>
                  <a:lnTo>
                    <a:pt x="145" y="220"/>
                  </a:lnTo>
                  <a:lnTo>
                    <a:pt x="0" y="220"/>
                  </a:lnTo>
                  <a:lnTo>
                    <a:pt x="0" y="113"/>
                  </a:lnTo>
                  <a:close/>
                </a:path>
              </a:pathLst>
            </a:custGeom>
            <a:noFill/>
            <a:ln w="12700">
              <a:solidFill>
                <a:srgbClr val="2E528F"/>
              </a:solidFill>
              <a:prstDash val="solid"/>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zh-CN" altLang="en-US"/>
            </a:p>
          </p:txBody>
        </p:sp>
      </p:grpSp>
      <p:grpSp>
        <p:nvGrpSpPr>
          <p:cNvPr id="24" name="Group 62"/>
          <p:cNvGrpSpPr>
            <a:grpSpLocks/>
          </p:cNvGrpSpPr>
          <p:nvPr/>
        </p:nvGrpSpPr>
        <p:grpSpPr bwMode="auto">
          <a:xfrm>
            <a:off x="434128" y="3013788"/>
            <a:ext cx="5056747" cy="3102397"/>
            <a:chOff x="10053" y="557"/>
            <a:chExt cx="8640" cy="7042"/>
          </a:xfrm>
        </p:grpSpPr>
        <p:pic>
          <p:nvPicPr>
            <p:cNvPr id="25" name="Picture 65"/>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p:blipFill>
          <p:spPr bwMode="auto">
            <a:xfrm>
              <a:off x="12180" y="557"/>
              <a:ext cx="4388" cy="2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64"/>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p:blipFill>
          <p:spPr bwMode="auto">
            <a:xfrm>
              <a:off x="10053" y="4197"/>
              <a:ext cx="8640" cy="3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AutoShape 63"/>
            <p:cNvSpPr>
              <a:spLocks/>
            </p:cNvSpPr>
            <p:nvPr/>
          </p:nvSpPr>
          <p:spPr bwMode="auto">
            <a:xfrm>
              <a:off x="16504" y="1897"/>
              <a:ext cx="1286" cy="3180"/>
            </a:xfrm>
            <a:custGeom>
              <a:avLst/>
              <a:gdLst>
                <a:gd name="T0" fmla="+- 0 17789 16504"/>
                <a:gd name="T1" fmla="*/ T0 w 1286"/>
                <a:gd name="T2" fmla="+- 0 4991 1898"/>
                <a:gd name="T3" fmla="*/ 4991 h 3180"/>
                <a:gd name="T4" fmla="+- 0 17731 16504"/>
                <a:gd name="T5" fmla="*/ T4 w 1286"/>
                <a:gd name="T6" fmla="+- 0 4737 1898"/>
                <a:gd name="T7" fmla="*/ 4737 h 3180"/>
                <a:gd name="T8" fmla="+- 0 17776 16504"/>
                <a:gd name="T9" fmla="*/ T8 w 1286"/>
                <a:gd name="T10" fmla="+- 0 4737 1898"/>
                <a:gd name="T11" fmla="*/ 4737 h 3180"/>
                <a:gd name="T12" fmla="+- 0 17750 16504"/>
                <a:gd name="T13" fmla="*/ T12 w 1286"/>
                <a:gd name="T14" fmla="+- 0 4490 1898"/>
                <a:gd name="T15" fmla="*/ 4490 h 3180"/>
                <a:gd name="T16" fmla="+- 0 17705 16504"/>
                <a:gd name="T17" fmla="*/ T16 w 1286"/>
                <a:gd name="T18" fmla="+- 0 4490 1898"/>
                <a:gd name="T19" fmla="*/ 4490 h 3180"/>
                <a:gd name="T20" fmla="+- 0 17739 16504"/>
                <a:gd name="T21" fmla="*/ T20 w 1286"/>
                <a:gd name="T22" fmla="+- 0 4409 1898"/>
                <a:gd name="T23" fmla="*/ 4409 h 3180"/>
                <a:gd name="T24" fmla="+- 0 17666 16504"/>
                <a:gd name="T25" fmla="*/ T24 w 1286"/>
                <a:gd name="T26" fmla="+- 0 4253 1898"/>
                <a:gd name="T27" fmla="*/ 4253 h 3180"/>
                <a:gd name="T28" fmla="+- 0 17695 16504"/>
                <a:gd name="T29" fmla="*/ T28 w 1286"/>
                <a:gd name="T30" fmla="+- 0 4167 1898"/>
                <a:gd name="T31" fmla="*/ 4167 h 3180"/>
                <a:gd name="T32" fmla="+- 0 17598 16504"/>
                <a:gd name="T33" fmla="*/ T32 w 1286"/>
                <a:gd name="T34" fmla="+- 0 3960 1898"/>
                <a:gd name="T35" fmla="*/ 3960 h 3180"/>
                <a:gd name="T36" fmla="+- 0 17579 16504"/>
                <a:gd name="T37" fmla="*/ T36 w 1286"/>
                <a:gd name="T38" fmla="+- 0 3893 1898"/>
                <a:gd name="T39" fmla="*/ 3893 h 3180"/>
                <a:gd name="T40" fmla="+- 0 17579 16504"/>
                <a:gd name="T41" fmla="*/ T40 w 1286"/>
                <a:gd name="T42" fmla="+- 0 3893 1898"/>
                <a:gd name="T43" fmla="*/ 3893 h 3180"/>
                <a:gd name="T44" fmla="+- 0 17605 16504"/>
                <a:gd name="T45" fmla="*/ T44 w 1286"/>
                <a:gd name="T46" fmla="+- 0 3827 1898"/>
                <a:gd name="T47" fmla="*/ 3827 h 3180"/>
                <a:gd name="T48" fmla="+- 0 17518 16504"/>
                <a:gd name="T49" fmla="*/ T48 w 1286"/>
                <a:gd name="T50" fmla="+- 0 3596 1898"/>
                <a:gd name="T51" fmla="*/ 3596 h 3180"/>
                <a:gd name="T52" fmla="+- 0 17492 16504"/>
                <a:gd name="T53" fmla="*/ T52 w 1286"/>
                <a:gd name="T54" fmla="+- 0 3649 1898"/>
                <a:gd name="T55" fmla="*/ 3649 h 3180"/>
                <a:gd name="T56" fmla="+- 0 17518 16504"/>
                <a:gd name="T57" fmla="*/ T56 w 1286"/>
                <a:gd name="T58" fmla="+- 0 3596 1898"/>
                <a:gd name="T59" fmla="*/ 3596 h 3180"/>
                <a:gd name="T60" fmla="+- 0 17444 16504"/>
                <a:gd name="T61" fmla="*/ T60 w 1286"/>
                <a:gd name="T62" fmla="+- 0 3546 1898"/>
                <a:gd name="T63" fmla="*/ 3546 h 3180"/>
                <a:gd name="T64" fmla="+- 0 17483 16504"/>
                <a:gd name="T65" fmla="*/ T64 w 1286"/>
                <a:gd name="T66" fmla="+- 0 3523 1898"/>
                <a:gd name="T67" fmla="*/ 3523 h 3180"/>
                <a:gd name="T68" fmla="+- 0 17407 16504"/>
                <a:gd name="T69" fmla="*/ T68 w 1286"/>
                <a:gd name="T70" fmla="+- 0 3479 1898"/>
                <a:gd name="T71" fmla="*/ 3479 h 3180"/>
                <a:gd name="T72" fmla="+- 0 17382 16504"/>
                <a:gd name="T73" fmla="*/ T72 w 1286"/>
                <a:gd name="T74" fmla="+- 0 3438 1898"/>
                <a:gd name="T75" fmla="*/ 3438 h 3180"/>
                <a:gd name="T76" fmla="+- 0 17369 16504"/>
                <a:gd name="T77" fmla="*/ T76 w 1286"/>
                <a:gd name="T78" fmla="+- 0 3419 1898"/>
                <a:gd name="T79" fmla="*/ 3419 h 3180"/>
                <a:gd name="T80" fmla="+- 0 17400 16504"/>
                <a:gd name="T81" fmla="*/ T80 w 1286"/>
                <a:gd name="T82" fmla="+- 0 3385 1898"/>
                <a:gd name="T83" fmla="*/ 3385 h 3180"/>
                <a:gd name="T84" fmla="+- 0 17318 16504"/>
                <a:gd name="T85" fmla="*/ T84 w 1286"/>
                <a:gd name="T86" fmla="+- 0 3356 1898"/>
                <a:gd name="T87" fmla="*/ 3356 h 3180"/>
                <a:gd name="T88" fmla="+- 0 17318 16504"/>
                <a:gd name="T89" fmla="*/ T88 w 1286"/>
                <a:gd name="T90" fmla="+- 0 3356 1898"/>
                <a:gd name="T91" fmla="*/ 3356 h 3180"/>
                <a:gd name="T92" fmla="+- 0 17305 16504"/>
                <a:gd name="T93" fmla="*/ T92 w 1286"/>
                <a:gd name="T94" fmla="+- 0 3342 1898"/>
                <a:gd name="T95" fmla="*/ 3342 h 3180"/>
                <a:gd name="T96" fmla="+- 0 17280 16504"/>
                <a:gd name="T97" fmla="*/ T96 w 1286"/>
                <a:gd name="T98" fmla="+- 0 3319 1898"/>
                <a:gd name="T99" fmla="*/ 3319 h 3180"/>
                <a:gd name="T100" fmla="+- 0 17254 16504"/>
                <a:gd name="T101" fmla="*/ T100 w 1286"/>
                <a:gd name="T102" fmla="+- 0 3301 1898"/>
                <a:gd name="T103" fmla="*/ 3301 h 3180"/>
                <a:gd name="T104" fmla="+- 0 17253 16504"/>
                <a:gd name="T105" fmla="*/ T104 w 1286"/>
                <a:gd name="T106" fmla="+- 0 3300 1898"/>
                <a:gd name="T107" fmla="*/ 3300 h 3180"/>
                <a:gd name="T108" fmla="+- 0 17318 16504"/>
                <a:gd name="T109" fmla="*/ T108 w 1286"/>
                <a:gd name="T110" fmla="+- 0 3292 1898"/>
                <a:gd name="T111" fmla="*/ 3292 h 3180"/>
                <a:gd name="T112" fmla="+- 0 17228 16504"/>
                <a:gd name="T113" fmla="*/ T112 w 1286"/>
                <a:gd name="T114" fmla="+- 0 3286 1898"/>
                <a:gd name="T115" fmla="*/ 3286 h 3180"/>
                <a:gd name="T116" fmla="+- 0 17295 16504"/>
                <a:gd name="T117" fmla="*/ T116 w 1286"/>
                <a:gd name="T118" fmla="+- 0 3274 1898"/>
                <a:gd name="T119" fmla="*/ 3274 h 3180"/>
                <a:gd name="T120" fmla="+- 0 17193 16504"/>
                <a:gd name="T121" fmla="*/ T120 w 1286"/>
                <a:gd name="T122" fmla="+- 0 3275 1898"/>
                <a:gd name="T123" fmla="*/ 3275 h 3180"/>
                <a:gd name="T124" fmla="+- 0 17295 16504"/>
                <a:gd name="T125" fmla="*/ T124 w 1286"/>
                <a:gd name="T126" fmla="+- 0 3274 1898"/>
                <a:gd name="T127" fmla="*/ 3274 h 3180"/>
                <a:gd name="T128" fmla="+- 0 16611 16504"/>
                <a:gd name="T129" fmla="*/ T128 w 1286"/>
                <a:gd name="T130" fmla="+- 0 2458 1898"/>
                <a:gd name="T131" fmla="*/ 2458 h 3180"/>
                <a:gd name="T132" fmla="+- 0 16803 16504"/>
                <a:gd name="T133" fmla="*/ T132 w 1286"/>
                <a:gd name="T134" fmla="+- 0 2971 1898"/>
                <a:gd name="T135" fmla="*/ 2971 h 3180"/>
                <a:gd name="T136" fmla="+- 0 17075 16504"/>
                <a:gd name="T137" fmla="*/ T136 w 1286"/>
                <a:gd name="T138" fmla="+- 0 3253 1898"/>
                <a:gd name="T139" fmla="*/ 3253 h 3180"/>
                <a:gd name="T140" fmla="+- 0 17293 16504"/>
                <a:gd name="T141" fmla="*/ T140 w 1286"/>
                <a:gd name="T142" fmla="+- 0 3272 1898"/>
                <a:gd name="T143" fmla="*/ 3272 h 3180"/>
                <a:gd name="T144" fmla="+- 0 17156 16504"/>
                <a:gd name="T145" fmla="*/ T144 w 1286"/>
                <a:gd name="T146" fmla="+- 0 3227 1898"/>
                <a:gd name="T147" fmla="*/ 3227 h 3180"/>
                <a:gd name="T148" fmla="+- 0 17105 16504"/>
                <a:gd name="T149" fmla="*/ T148 w 1286"/>
                <a:gd name="T150" fmla="+- 0 3216 1898"/>
                <a:gd name="T151" fmla="*/ 3216 h 3180"/>
                <a:gd name="T152" fmla="+- 0 17040 16504"/>
                <a:gd name="T153" fmla="*/ T152 w 1286"/>
                <a:gd name="T154" fmla="+- 0 3183 1898"/>
                <a:gd name="T155" fmla="*/ 3183 h 3180"/>
                <a:gd name="T156" fmla="+- 0 16914 16504"/>
                <a:gd name="T157" fmla="*/ T156 w 1286"/>
                <a:gd name="T158" fmla="+- 0 3059 1898"/>
                <a:gd name="T159" fmla="*/ 3059 h 3180"/>
                <a:gd name="T160" fmla="+- 0 16797 16504"/>
                <a:gd name="T161" fmla="*/ T160 w 1286"/>
                <a:gd name="T162" fmla="+- 0 2864 1898"/>
                <a:gd name="T163" fmla="*/ 2864 h 3180"/>
                <a:gd name="T164" fmla="+- 0 16684 16504"/>
                <a:gd name="T165" fmla="*/ T164 w 1286"/>
                <a:gd name="T166" fmla="+- 0 2562 1898"/>
                <a:gd name="T167" fmla="*/ 2562 h 3180"/>
                <a:gd name="T168" fmla="+- 0 16620 16504"/>
                <a:gd name="T169" fmla="*/ T168 w 1286"/>
                <a:gd name="T170" fmla="+- 0 2270 1898"/>
                <a:gd name="T171" fmla="*/ 2270 h 3180"/>
                <a:gd name="T172" fmla="+- 0 17143 16504"/>
                <a:gd name="T173" fmla="*/ T172 w 1286"/>
                <a:gd name="T174" fmla="+- 0 3225 1898"/>
                <a:gd name="T175" fmla="*/ 3225 h 3180"/>
                <a:gd name="T176" fmla="+- 0 17130 16504"/>
                <a:gd name="T177" fmla="*/ T176 w 1286"/>
                <a:gd name="T178" fmla="+- 0 3223 1898"/>
                <a:gd name="T179" fmla="*/ 3223 h 3180"/>
                <a:gd name="T180" fmla="+- 0 17106 16504"/>
                <a:gd name="T181" fmla="*/ T180 w 1286"/>
                <a:gd name="T182" fmla="+- 0 3217 1898"/>
                <a:gd name="T183" fmla="*/ 3217 h 3180"/>
                <a:gd name="T184" fmla="+- 0 17067 16504"/>
                <a:gd name="T185" fmla="*/ T184 w 1286"/>
                <a:gd name="T186" fmla="+- 0 3200 1898"/>
                <a:gd name="T187" fmla="*/ 3200 h 3180"/>
                <a:gd name="T188" fmla="+- 0 17041 16504"/>
                <a:gd name="T189" fmla="*/ T188 w 1286"/>
                <a:gd name="T190" fmla="+- 0 3184 1898"/>
                <a:gd name="T191" fmla="*/ 3184 h 3180"/>
                <a:gd name="T192" fmla="+- 0 17014 16504"/>
                <a:gd name="T193" fmla="*/ T192 w 1286"/>
                <a:gd name="T194" fmla="+- 0 3165 1898"/>
                <a:gd name="T195" fmla="*/ 3165 h 3180"/>
                <a:gd name="T196" fmla="+- 0 16990 16504"/>
                <a:gd name="T197" fmla="*/ T196 w 1286"/>
                <a:gd name="T198" fmla="+- 0 3144 1898"/>
                <a:gd name="T199" fmla="*/ 3144 h 3180"/>
                <a:gd name="T200" fmla="+- 0 16939 16504"/>
                <a:gd name="T201" fmla="*/ T200 w 1286"/>
                <a:gd name="T202" fmla="+- 0 3089 1898"/>
                <a:gd name="T203" fmla="*/ 3089 h 3180"/>
                <a:gd name="T204" fmla="+- 0 16890 16504"/>
                <a:gd name="T205" fmla="*/ T204 w 1286"/>
                <a:gd name="T206" fmla="+- 0 3025 1898"/>
                <a:gd name="T207" fmla="*/ 3025 h 3180"/>
                <a:gd name="T208" fmla="+- 0 16819 16504"/>
                <a:gd name="T209" fmla="*/ T208 w 1286"/>
                <a:gd name="T210" fmla="+- 0 2907 1898"/>
                <a:gd name="T211" fmla="*/ 2907 h 3180"/>
                <a:gd name="T212" fmla="+- 0 16776 16504"/>
                <a:gd name="T213" fmla="*/ T212 w 1286"/>
                <a:gd name="T214" fmla="+- 0 2818 1898"/>
                <a:gd name="T215" fmla="*/ 2818 h 3180"/>
                <a:gd name="T216" fmla="+- 0 16718 16504"/>
                <a:gd name="T217" fmla="*/ T216 w 1286"/>
                <a:gd name="T218" fmla="+- 0 2669 1898"/>
                <a:gd name="T219" fmla="*/ 2669 h 3180"/>
                <a:gd name="T220" fmla="+- 0 16701 16504"/>
                <a:gd name="T221" fmla="*/ T220 w 1286"/>
                <a:gd name="T222" fmla="+- 0 2616 1898"/>
                <a:gd name="T223" fmla="*/ 2616 h 3180"/>
                <a:gd name="T224" fmla="+- 0 16654 16504"/>
                <a:gd name="T225" fmla="*/ T224 w 1286"/>
                <a:gd name="T226" fmla="+- 0 2448 1898"/>
                <a:gd name="T227" fmla="*/ 2448 h 3180"/>
                <a:gd name="T228" fmla="+- 0 16630 16504"/>
                <a:gd name="T229" fmla="*/ T228 w 1286"/>
                <a:gd name="T230" fmla="+- 0 2331 1898"/>
                <a:gd name="T231" fmla="*/ 2331 h 3180"/>
                <a:gd name="T232" fmla="+- 0 16604 16504"/>
                <a:gd name="T233" fmla="*/ T232 w 1286"/>
                <a:gd name="T234" fmla="+- 0 2147 1898"/>
                <a:gd name="T235" fmla="*/ 2147 h 3180"/>
                <a:gd name="T236" fmla="+- 0 16550 16504"/>
                <a:gd name="T237" fmla="*/ T236 w 1286"/>
                <a:gd name="T238" fmla="+- 0 2033 1898"/>
                <a:gd name="T239" fmla="*/ 2033 h 3180"/>
                <a:gd name="T240" fmla="+- 0 16628 16504"/>
                <a:gd name="T241" fmla="*/ T240 w 1286"/>
                <a:gd name="T242" fmla="+- 0 2009 1898"/>
                <a:gd name="T243" fmla="*/ 2009 h 318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 ang="0">
                  <a:pos x="T209" y="T211"/>
                </a:cxn>
                <a:cxn ang="0">
                  <a:pos x="T213" y="T215"/>
                </a:cxn>
                <a:cxn ang="0">
                  <a:pos x="T217" y="T219"/>
                </a:cxn>
                <a:cxn ang="0">
                  <a:pos x="T221" y="T223"/>
                </a:cxn>
                <a:cxn ang="0">
                  <a:pos x="T225" y="T227"/>
                </a:cxn>
                <a:cxn ang="0">
                  <a:pos x="T229" y="T231"/>
                </a:cxn>
                <a:cxn ang="0">
                  <a:pos x="T233" y="T235"/>
                </a:cxn>
                <a:cxn ang="0">
                  <a:pos x="T237" y="T239"/>
                </a:cxn>
                <a:cxn ang="0">
                  <a:pos x="T241" y="T243"/>
                </a:cxn>
              </a:cxnLst>
              <a:rect l="0" t="0" r="r" b="b"/>
              <a:pathLst>
                <a:path w="1286" h="3180">
                  <a:moveTo>
                    <a:pt x="1285" y="3093"/>
                  </a:moveTo>
                  <a:lnTo>
                    <a:pt x="1240" y="3093"/>
                  </a:lnTo>
                  <a:lnTo>
                    <a:pt x="1241" y="3179"/>
                  </a:lnTo>
                  <a:lnTo>
                    <a:pt x="1286" y="3178"/>
                  </a:lnTo>
                  <a:lnTo>
                    <a:pt x="1285" y="3093"/>
                  </a:lnTo>
                  <a:close/>
                  <a:moveTo>
                    <a:pt x="1282" y="3008"/>
                  </a:moveTo>
                  <a:lnTo>
                    <a:pt x="1237" y="3008"/>
                  </a:lnTo>
                  <a:lnTo>
                    <a:pt x="1240" y="3094"/>
                  </a:lnTo>
                  <a:lnTo>
                    <a:pt x="1240" y="3093"/>
                  </a:lnTo>
                  <a:lnTo>
                    <a:pt x="1285" y="3093"/>
                  </a:lnTo>
                  <a:lnTo>
                    <a:pt x="1282" y="3008"/>
                  </a:lnTo>
                  <a:close/>
                  <a:moveTo>
                    <a:pt x="1278" y="2924"/>
                  </a:moveTo>
                  <a:lnTo>
                    <a:pt x="1233" y="2924"/>
                  </a:lnTo>
                  <a:lnTo>
                    <a:pt x="1237" y="3009"/>
                  </a:lnTo>
                  <a:lnTo>
                    <a:pt x="1237" y="3008"/>
                  </a:lnTo>
                  <a:lnTo>
                    <a:pt x="1282" y="3008"/>
                  </a:lnTo>
                  <a:lnTo>
                    <a:pt x="1282" y="3007"/>
                  </a:lnTo>
                  <a:lnTo>
                    <a:pt x="1278" y="2924"/>
                  </a:lnTo>
                  <a:close/>
                  <a:moveTo>
                    <a:pt x="1272" y="2839"/>
                  </a:moveTo>
                  <a:lnTo>
                    <a:pt x="1227" y="2839"/>
                  </a:lnTo>
                  <a:lnTo>
                    <a:pt x="1233" y="2924"/>
                  </a:lnTo>
                  <a:lnTo>
                    <a:pt x="1278" y="2924"/>
                  </a:lnTo>
                  <a:lnTo>
                    <a:pt x="1278" y="2921"/>
                  </a:lnTo>
                  <a:lnTo>
                    <a:pt x="1272" y="2839"/>
                  </a:lnTo>
                  <a:close/>
                  <a:moveTo>
                    <a:pt x="1265" y="2756"/>
                  </a:moveTo>
                  <a:lnTo>
                    <a:pt x="1220" y="2756"/>
                  </a:lnTo>
                  <a:lnTo>
                    <a:pt x="1227" y="2840"/>
                  </a:lnTo>
                  <a:lnTo>
                    <a:pt x="1227" y="2839"/>
                  </a:lnTo>
                  <a:lnTo>
                    <a:pt x="1272" y="2839"/>
                  </a:lnTo>
                  <a:lnTo>
                    <a:pt x="1272" y="2836"/>
                  </a:lnTo>
                  <a:lnTo>
                    <a:pt x="1265" y="2756"/>
                  </a:lnTo>
                  <a:close/>
                  <a:moveTo>
                    <a:pt x="1256" y="2673"/>
                  </a:moveTo>
                  <a:lnTo>
                    <a:pt x="1211" y="2673"/>
                  </a:lnTo>
                  <a:lnTo>
                    <a:pt x="1220" y="2756"/>
                  </a:lnTo>
                  <a:lnTo>
                    <a:pt x="1265" y="2756"/>
                  </a:lnTo>
                  <a:lnTo>
                    <a:pt x="1265" y="2752"/>
                  </a:lnTo>
                  <a:lnTo>
                    <a:pt x="1256" y="2673"/>
                  </a:lnTo>
                  <a:close/>
                  <a:moveTo>
                    <a:pt x="1246" y="2592"/>
                  </a:moveTo>
                  <a:lnTo>
                    <a:pt x="1201" y="2592"/>
                  </a:lnTo>
                  <a:lnTo>
                    <a:pt x="1211" y="2674"/>
                  </a:lnTo>
                  <a:lnTo>
                    <a:pt x="1211" y="2673"/>
                  </a:lnTo>
                  <a:lnTo>
                    <a:pt x="1256" y="2673"/>
                  </a:lnTo>
                  <a:lnTo>
                    <a:pt x="1256" y="2668"/>
                  </a:lnTo>
                  <a:lnTo>
                    <a:pt x="1246" y="2592"/>
                  </a:lnTo>
                  <a:close/>
                  <a:moveTo>
                    <a:pt x="1235" y="2511"/>
                  </a:moveTo>
                  <a:lnTo>
                    <a:pt x="1189" y="2511"/>
                  </a:lnTo>
                  <a:lnTo>
                    <a:pt x="1201" y="2592"/>
                  </a:lnTo>
                  <a:lnTo>
                    <a:pt x="1246" y="2592"/>
                  </a:lnTo>
                  <a:lnTo>
                    <a:pt x="1245" y="2586"/>
                  </a:lnTo>
                  <a:lnTo>
                    <a:pt x="1235" y="2511"/>
                  </a:lnTo>
                  <a:close/>
                  <a:moveTo>
                    <a:pt x="1208" y="2354"/>
                  </a:moveTo>
                  <a:lnTo>
                    <a:pt x="1162" y="2354"/>
                  </a:lnTo>
                  <a:lnTo>
                    <a:pt x="1177" y="2432"/>
                  </a:lnTo>
                  <a:lnTo>
                    <a:pt x="1176" y="2432"/>
                  </a:lnTo>
                  <a:lnTo>
                    <a:pt x="1189" y="2511"/>
                  </a:lnTo>
                  <a:lnTo>
                    <a:pt x="1235" y="2511"/>
                  </a:lnTo>
                  <a:lnTo>
                    <a:pt x="1234" y="2504"/>
                  </a:lnTo>
                  <a:lnTo>
                    <a:pt x="1221" y="2424"/>
                  </a:lnTo>
                  <a:lnTo>
                    <a:pt x="1208" y="2354"/>
                  </a:lnTo>
                  <a:close/>
                  <a:moveTo>
                    <a:pt x="1176" y="2432"/>
                  </a:moveTo>
                  <a:lnTo>
                    <a:pt x="1176" y="2432"/>
                  </a:lnTo>
                  <a:lnTo>
                    <a:pt x="1177" y="2432"/>
                  </a:lnTo>
                  <a:lnTo>
                    <a:pt x="1176" y="2432"/>
                  </a:lnTo>
                  <a:close/>
                  <a:moveTo>
                    <a:pt x="1193" y="2278"/>
                  </a:moveTo>
                  <a:lnTo>
                    <a:pt x="1147" y="2278"/>
                  </a:lnTo>
                  <a:lnTo>
                    <a:pt x="1162" y="2355"/>
                  </a:lnTo>
                  <a:lnTo>
                    <a:pt x="1162" y="2354"/>
                  </a:lnTo>
                  <a:lnTo>
                    <a:pt x="1208" y="2354"/>
                  </a:lnTo>
                  <a:lnTo>
                    <a:pt x="1207" y="2346"/>
                  </a:lnTo>
                  <a:lnTo>
                    <a:pt x="1193" y="2278"/>
                  </a:lnTo>
                  <a:close/>
                  <a:moveTo>
                    <a:pt x="1177" y="2204"/>
                  </a:moveTo>
                  <a:lnTo>
                    <a:pt x="1131" y="2204"/>
                  </a:lnTo>
                  <a:lnTo>
                    <a:pt x="1147" y="2279"/>
                  </a:lnTo>
                  <a:lnTo>
                    <a:pt x="1147" y="2278"/>
                  </a:lnTo>
                  <a:lnTo>
                    <a:pt x="1193" y="2278"/>
                  </a:lnTo>
                  <a:lnTo>
                    <a:pt x="1191" y="2269"/>
                  </a:lnTo>
                  <a:lnTo>
                    <a:pt x="1177" y="2204"/>
                  </a:lnTo>
                  <a:close/>
                  <a:moveTo>
                    <a:pt x="1159" y="2132"/>
                  </a:moveTo>
                  <a:lnTo>
                    <a:pt x="1113" y="2132"/>
                  </a:lnTo>
                  <a:lnTo>
                    <a:pt x="1131" y="2204"/>
                  </a:lnTo>
                  <a:lnTo>
                    <a:pt x="1177" y="2204"/>
                  </a:lnTo>
                  <a:lnTo>
                    <a:pt x="1174" y="2194"/>
                  </a:lnTo>
                  <a:lnTo>
                    <a:pt x="1159" y="2132"/>
                  </a:lnTo>
                  <a:close/>
                  <a:moveTo>
                    <a:pt x="1141" y="2062"/>
                  </a:moveTo>
                  <a:lnTo>
                    <a:pt x="1094" y="2062"/>
                  </a:lnTo>
                  <a:lnTo>
                    <a:pt x="1113" y="2132"/>
                  </a:lnTo>
                  <a:lnTo>
                    <a:pt x="1159" y="2132"/>
                  </a:lnTo>
                  <a:lnTo>
                    <a:pt x="1157" y="2121"/>
                  </a:lnTo>
                  <a:lnTo>
                    <a:pt x="1141" y="2062"/>
                  </a:lnTo>
                  <a:close/>
                  <a:moveTo>
                    <a:pt x="1101" y="1929"/>
                  </a:moveTo>
                  <a:lnTo>
                    <a:pt x="1054" y="1929"/>
                  </a:lnTo>
                  <a:lnTo>
                    <a:pt x="1055" y="1930"/>
                  </a:lnTo>
                  <a:lnTo>
                    <a:pt x="1075" y="1995"/>
                  </a:lnTo>
                  <a:lnTo>
                    <a:pt x="1094" y="2062"/>
                  </a:lnTo>
                  <a:lnTo>
                    <a:pt x="1141" y="2062"/>
                  </a:lnTo>
                  <a:lnTo>
                    <a:pt x="1138" y="2050"/>
                  </a:lnTo>
                  <a:lnTo>
                    <a:pt x="1118" y="1982"/>
                  </a:lnTo>
                  <a:lnTo>
                    <a:pt x="1101" y="1929"/>
                  </a:lnTo>
                  <a:close/>
                  <a:moveTo>
                    <a:pt x="1075" y="1994"/>
                  </a:moveTo>
                  <a:lnTo>
                    <a:pt x="1075" y="1995"/>
                  </a:lnTo>
                  <a:lnTo>
                    <a:pt x="1075" y="1994"/>
                  </a:lnTo>
                  <a:close/>
                  <a:moveTo>
                    <a:pt x="1054" y="1929"/>
                  </a:moveTo>
                  <a:lnTo>
                    <a:pt x="1055" y="1930"/>
                  </a:lnTo>
                  <a:lnTo>
                    <a:pt x="1054" y="1929"/>
                  </a:lnTo>
                  <a:close/>
                  <a:moveTo>
                    <a:pt x="1080" y="1867"/>
                  </a:moveTo>
                  <a:lnTo>
                    <a:pt x="1033" y="1867"/>
                  </a:lnTo>
                  <a:lnTo>
                    <a:pt x="1054" y="1929"/>
                  </a:lnTo>
                  <a:lnTo>
                    <a:pt x="1101" y="1929"/>
                  </a:lnTo>
                  <a:lnTo>
                    <a:pt x="1097" y="1916"/>
                  </a:lnTo>
                  <a:lnTo>
                    <a:pt x="1080" y="1867"/>
                  </a:lnTo>
                  <a:close/>
                  <a:moveTo>
                    <a:pt x="1059" y="1808"/>
                  </a:moveTo>
                  <a:lnTo>
                    <a:pt x="1011" y="1808"/>
                  </a:lnTo>
                  <a:lnTo>
                    <a:pt x="1033" y="1868"/>
                  </a:lnTo>
                  <a:lnTo>
                    <a:pt x="1033" y="1867"/>
                  </a:lnTo>
                  <a:lnTo>
                    <a:pt x="1080" y="1867"/>
                  </a:lnTo>
                  <a:lnTo>
                    <a:pt x="1075" y="1852"/>
                  </a:lnTo>
                  <a:lnTo>
                    <a:pt x="1059" y="1808"/>
                  </a:lnTo>
                  <a:close/>
                  <a:moveTo>
                    <a:pt x="1014" y="1698"/>
                  </a:moveTo>
                  <a:lnTo>
                    <a:pt x="965" y="1698"/>
                  </a:lnTo>
                  <a:lnTo>
                    <a:pt x="988" y="1752"/>
                  </a:lnTo>
                  <a:lnTo>
                    <a:pt x="1011" y="1808"/>
                  </a:lnTo>
                  <a:lnTo>
                    <a:pt x="1059" y="1808"/>
                  </a:lnTo>
                  <a:lnTo>
                    <a:pt x="1053" y="1792"/>
                  </a:lnTo>
                  <a:lnTo>
                    <a:pt x="1030" y="1734"/>
                  </a:lnTo>
                  <a:lnTo>
                    <a:pt x="1014" y="1698"/>
                  </a:lnTo>
                  <a:close/>
                  <a:moveTo>
                    <a:pt x="988" y="1751"/>
                  </a:moveTo>
                  <a:lnTo>
                    <a:pt x="988" y="1752"/>
                  </a:lnTo>
                  <a:lnTo>
                    <a:pt x="988" y="1751"/>
                  </a:lnTo>
                  <a:close/>
                  <a:moveTo>
                    <a:pt x="990" y="1648"/>
                  </a:moveTo>
                  <a:lnTo>
                    <a:pt x="940" y="1648"/>
                  </a:lnTo>
                  <a:lnTo>
                    <a:pt x="941" y="1649"/>
                  </a:lnTo>
                  <a:lnTo>
                    <a:pt x="965" y="1699"/>
                  </a:lnTo>
                  <a:lnTo>
                    <a:pt x="965" y="1698"/>
                  </a:lnTo>
                  <a:lnTo>
                    <a:pt x="1014" y="1698"/>
                  </a:lnTo>
                  <a:lnTo>
                    <a:pt x="1006" y="1679"/>
                  </a:lnTo>
                  <a:lnTo>
                    <a:pt x="990" y="1648"/>
                  </a:lnTo>
                  <a:close/>
                  <a:moveTo>
                    <a:pt x="941" y="1649"/>
                  </a:moveTo>
                  <a:lnTo>
                    <a:pt x="941" y="1649"/>
                  </a:lnTo>
                  <a:close/>
                  <a:moveTo>
                    <a:pt x="979" y="1625"/>
                  </a:moveTo>
                  <a:lnTo>
                    <a:pt x="928" y="1625"/>
                  </a:lnTo>
                  <a:lnTo>
                    <a:pt x="941" y="1649"/>
                  </a:lnTo>
                  <a:lnTo>
                    <a:pt x="940" y="1648"/>
                  </a:lnTo>
                  <a:lnTo>
                    <a:pt x="990" y="1648"/>
                  </a:lnTo>
                  <a:lnTo>
                    <a:pt x="981" y="1628"/>
                  </a:lnTo>
                  <a:lnTo>
                    <a:pt x="979" y="1625"/>
                  </a:lnTo>
                  <a:close/>
                  <a:moveTo>
                    <a:pt x="955" y="1581"/>
                  </a:moveTo>
                  <a:lnTo>
                    <a:pt x="903" y="1581"/>
                  </a:lnTo>
                  <a:lnTo>
                    <a:pt x="916" y="1603"/>
                  </a:lnTo>
                  <a:lnTo>
                    <a:pt x="928" y="1625"/>
                  </a:lnTo>
                  <a:lnTo>
                    <a:pt x="979" y="1625"/>
                  </a:lnTo>
                  <a:lnTo>
                    <a:pt x="968" y="1604"/>
                  </a:lnTo>
                  <a:lnTo>
                    <a:pt x="955" y="1581"/>
                  </a:lnTo>
                  <a:close/>
                  <a:moveTo>
                    <a:pt x="916" y="1602"/>
                  </a:moveTo>
                  <a:lnTo>
                    <a:pt x="916" y="1603"/>
                  </a:lnTo>
                  <a:lnTo>
                    <a:pt x="916" y="1602"/>
                  </a:lnTo>
                  <a:close/>
                  <a:moveTo>
                    <a:pt x="943" y="1560"/>
                  </a:moveTo>
                  <a:lnTo>
                    <a:pt x="891" y="1560"/>
                  </a:lnTo>
                  <a:lnTo>
                    <a:pt x="904" y="1581"/>
                  </a:lnTo>
                  <a:lnTo>
                    <a:pt x="903" y="1581"/>
                  </a:lnTo>
                  <a:lnTo>
                    <a:pt x="955" y="1581"/>
                  </a:lnTo>
                  <a:lnTo>
                    <a:pt x="943" y="1560"/>
                  </a:lnTo>
                  <a:close/>
                  <a:moveTo>
                    <a:pt x="878" y="1540"/>
                  </a:moveTo>
                  <a:lnTo>
                    <a:pt x="891" y="1560"/>
                  </a:lnTo>
                  <a:lnTo>
                    <a:pt x="943" y="1560"/>
                  </a:lnTo>
                  <a:lnTo>
                    <a:pt x="942" y="1558"/>
                  </a:lnTo>
                  <a:lnTo>
                    <a:pt x="932" y="1541"/>
                  </a:lnTo>
                  <a:lnTo>
                    <a:pt x="879" y="1541"/>
                  </a:lnTo>
                  <a:lnTo>
                    <a:pt x="878" y="1540"/>
                  </a:lnTo>
                  <a:close/>
                  <a:moveTo>
                    <a:pt x="920" y="1521"/>
                  </a:moveTo>
                  <a:lnTo>
                    <a:pt x="865" y="1521"/>
                  </a:lnTo>
                  <a:lnTo>
                    <a:pt x="879" y="1541"/>
                  </a:lnTo>
                  <a:lnTo>
                    <a:pt x="932" y="1541"/>
                  </a:lnTo>
                  <a:lnTo>
                    <a:pt x="929" y="1536"/>
                  </a:lnTo>
                  <a:lnTo>
                    <a:pt x="920" y="1521"/>
                  </a:lnTo>
                  <a:close/>
                  <a:moveTo>
                    <a:pt x="908" y="1504"/>
                  </a:moveTo>
                  <a:lnTo>
                    <a:pt x="852" y="1504"/>
                  </a:lnTo>
                  <a:lnTo>
                    <a:pt x="866" y="1522"/>
                  </a:lnTo>
                  <a:lnTo>
                    <a:pt x="865" y="1521"/>
                  </a:lnTo>
                  <a:lnTo>
                    <a:pt x="920" y="1521"/>
                  </a:lnTo>
                  <a:lnTo>
                    <a:pt x="916" y="1515"/>
                  </a:lnTo>
                  <a:lnTo>
                    <a:pt x="908" y="1504"/>
                  </a:lnTo>
                  <a:close/>
                  <a:moveTo>
                    <a:pt x="896" y="1487"/>
                  </a:moveTo>
                  <a:lnTo>
                    <a:pt x="840" y="1487"/>
                  </a:lnTo>
                  <a:lnTo>
                    <a:pt x="853" y="1504"/>
                  </a:lnTo>
                  <a:lnTo>
                    <a:pt x="852" y="1504"/>
                  </a:lnTo>
                  <a:lnTo>
                    <a:pt x="908" y="1504"/>
                  </a:lnTo>
                  <a:lnTo>
                    <a:pt x="902" y="1496"/>
                  </a:lnTo>
                  <a:lnTo>
                    <a:pt x="896" y="1487"/>
                  </a:lnTo>
                  <a:close/>
                  <a:moveTo>
                    <a:pt x="814" y="1457"/>
                  </a:moveTo>
                  <a:lnTo>
                    <a:pt x="827" y="1472"/>
                  </a:lnTo>
                  <a:lnTo>
                    <a:pt x="840" y="1488"/>
                  </a:lnTo>
                  <a:lnTo>
                    <a:pt x="840" y="1487"/>
                  </a:lnTo>
                  <a:lnTo>
                    <a:pt x="896" y="1487"/>
                  </a:lnTo>
                  <a:lnTo>
                    <a:pt x="889" y="1477"/>
                  </a:lnTo>
                  <a:lnTo>
                    <a:pt x="875" y="1459"/>
                  </a:lnTo>
                  <a:lnTo>
                    <a:pt x="874" y="1458"/>
                  </a:lnTo>
                  <a:lnTo>
                    <a:pt x="814" y="1458"/>
                  </a:lnTo>
                  <a:lnTo>
                    <a:pt x="814" y="1457"/>
                  </a:lnTo>
                  <a:close/>
                  <a:moveTo>
                    <a:pt x="827" y="1471"/>
                  </a:moveTo>
                  <a:lnTo>
                    <a:pt x="827" y="1472"/>
                  </a:lnTo>
                  <a:lnTo>
                    <a:pt x="827" y="1471"/>
                  </a:lnTo>
                  <a:close/>
                  <a:moveTo>
                    <a:pt x="862" y="1444"/>
                  </a:moveTo>
                  <a:lnTo>
                    <a:pt x="801" y="1444"/>
                  </a:lnTo>
                  <a:lnTo>
                    <a:pt x="814" y="1458"/>
                  </a:lnTo>
                  <a:lnTo>
                    <a:pt x="874" y="1458"/>
                  </a:lnTo>
                  <a:lnTo>
                    <a:pt x="862" y="1444"/>
                  </a:lnTo>
                  <a:close/>
                  <a:moveTo>
                    <a:pt x="801" y="1444"/>
                  </a:moveTo>
                  <a:lnTo>
                    <a:pt x="801" y="1444"/>
                  </a:lnTo>
                  <a:close/>
                  <a:moveTo>
                    <a:pt x="851" y="1431"/>
                  </a:moveTo>
                  <a:lnTo>
                    <a:pt x="788" y="1431"/>
                  </a:lnTo>
                  <a:lnTo>
                    <a:pt x="801" y="1444"/>
                  </a:lnTo>
                  <a:lnTo>
                    <a:pt x="862" y="1444"/>
                  </a:lnTo>
                  <a:lnTo>
                    <a:pt x="861" y="1442"/>
                  </a:lnTo>
                  <a:lnTo>
                    <a:pt x="851" y="1431"/>
                  </a:lnTo>
                  <a:close/>
                  <a:moveTo>
                    <a:pt x="775" y="1420"/>
                  </a:moveTo>
                  <a:lnTo>
                    <a:pt x="788" y="1432"/>
                  </a:lnTo>
                  <a:lnTo>
                    <a:pt x="788" y="1431"/>
                  </a:lnTo>
                  <a:lnTo>
                    <a:pt x="851" y="1431"/>
                  </a:lnTo>
                  <a:lnTo>
                    <a:pt x="847" y="1427"/>
                  </a:lnTo>
                  <a:lnTo>
                    <a:pt x="842" y="1421"/>
                  </a:lnTo>
                  <a:lnTo>
                    <a:pt x="776" y="1421"/>
                  </a:lnTo>
                  <a:lnTo>
                    <a:pt x="775" y="1420"/>
                  </a:lnTo>
                  <a:close/>
                  <a:moveTo>
                    <a:pt x="831" y="1411"/>
                  </a:moveTo>
                  <a:lnTo>
                    <a:pt x="762" y="1411"/>
                  </a:lnTo>
                  <a:lnTo>
                    <a:pt x="776" y="1421"/>
                  </a:lnTo>
                  <a:lnTo>
                    <a:pt x="842" y="1421"/>
                  </a:lnTo>
                  <a:lnTo>
                    <a:pt x="833" y="1412"/>
                  </a:lnTo>
                  <a:lnTo>
                    <a:pt x="831" y="1411"/>
                  </a:lnTo>
                  <a:close/>
                  <a:moveTo>
                    <a:pt x="822" y="1402"/>
                  </a:moveTo>
                  <a:lnTo>
                    <a:pt x="749" y="1402"/>
                  </a:lnTo>
                  <a:lnTo>
                    <a:pt x="750" y="1403"/>
                  </a:lnTo>
                  <a:lnTo>
                    <a:pt x="763" y="1411"/>
                  </a:lnTo>
                  <a:lnTo>
                    <a:pt x="762" y="1411"/>
                  </a:lnTo>
                  <a:lnTo>
                    <a:pt x="831" y="1411"/>
                  </a:lnTo>
                  <a:lnTo>
                    <a:pt x="822" y="1402"/>
                  </a:lnTo>
                  <a:close/>
                  <a:moveTo>
                    <a:pt x="750" y="1402"/>
                  </a:moveTo>
                  <a:lnTo>
                    <a:pt x="750" y="1403"/>
                  </a:lnTo>
                  <a:lnTo>
                    <a:pt x="750" y="1402"/>
                  </a:lnTo>
                  <a:close/>
                  <a:moveTo>
                    <a:pt x="749" y="1402"/>
                  </a:moveTo>
                  <a:lnTo>
                    <a:pt x="750" y="1402"/>
                  </a:lnTo>
                  <a:lnTo>
                    <a:pt x="750" y="1403"/>
                  </a:lnTo>
                  <a:lnTo>
                    <a:pt x="749" y="1402"/>
                  </a:lnTo>
                  <a:close/>
                  <a:moveTo>
                    <a:pt x="814" y="1394"/>
                  </a:moveTo>
                  <a:lnTo>
                    <a:pt x="736" y="1394"/>
                  </a:lnTo>
                  <a:lnTo>
                    <a:pt x="750" y="1402"/>
                  </a:lnTo>
                  <a:lnTo>
                    <a:pt x="749" y="1402"/>
                  </a:lnTo>
                  <a:lnTo>
                    <a:pt x="822" y="1402"/>
                  </a:lnTo>
                  <a:lnTo>
                    <a:pt x="818" y="1398"/>
                  </a:lnTo>
                  <a:lnTo>
                    <a:pt x="814" y="1394"/>
                  </a:lnTo>
                  <a:close/>
                  <a:moveTo>
                    <a:pt x="806" y="1388"/>
                  </a:moveTo>
                  <a:lnTo>
                    <a:pt x="724" y="1388"/>
                  </a:lnTo>
                  <a:lnTo>
                    <a:pt x="738" y="1395"/>
                  </a:lnTo>
                  <a:lnTo>
                    <a:pt x="736" y="1394"/>
                  </a:lnTo>
                  <a:lnTo>
                    <a:pt x="814" y="1394"/>
                  </a:lnTo>
                  <a:lnTo>
                    <a:pt x="806" y="1388"/>
                  </a:lnTo>
                  <a:close/>
                  <a:moveTo>
                    <a:pt x="800" y="1383"/>
                  </a:moveTo>
                  <a:lnTo>
                    <a:pt x="711" y="1383"/>
                  </a:lnTo>
                  <a:lnTo>
                    <a:pt x="725" y="1389"/>
                  </a:lnTo>
                  <a:lnTo>
                    <a:pt x="724" y="1388"/>
                  </a:lnTo>
                  <a:lnTo>
                    <a:pt x="806" y="1388"/>
                  </a:lnTo>
                  <a:lnTo>
                    <a:pt x="804" y="1386"/>
                  </a:lnTo>
                  <a:lnTo>
                    <a:pt x="800" y="1383"/>
                  </a:lnTo>
                  <a:close/>
                  <a:moveTo>
                    <a:pt x="795" y="1379"/>
                  </a:moveTo>
                  <a:lnTo>
                    <a:pt x="699" y="1379"/>
                  </a:lnTo>
                  <a:lnTo>
                    <a:pt x="713" y="1384"/>
                  </a:lnTo>
                  <a:lnTo>
                    <a:pt x="711" y="1383"/>
                  </a:lnTo>
                  <a:lnTo>
                    <a:pt x="800" y="1383"/>
                  </a:lnTo>
                  <a:lnTo>
                    <a:pt x="795" y="1379"/>
                  </a:lnTo>
                  <a:close/>
                  <a:moveTo>
                    <a:pt x="791" y="1376"/>
                  </a:moveTo>
                  <a:lnTo>
                    <a:pt x="687" y="1376"/>
                  </a:lnTo>
                  <a:lnTo>
                    <a:pt x="689" y="1377"/>
                  </a:lnTo>
                  <a:lnTo>
                    <a:pt x="688" y="1377"/>
                  </a:lnTo>
                  <a:lnTo>
                    <a:pt x="701" y="1380"/>
                  </a:lnTo>
                  <a:lnTo>
                    <a:pt x="699" y="1379"/>
                  </a:lnTo>
                  <a:lnTo>
                    <a:pt x="795" y="1379"/>
                  </a:lnTo>
                  <a:lnTo>
                    <a:pt x="791" y="1376"/>
                  </a:lnTo>
                  <a:close/>
                  <a:moveTo>
                    <a:pt x="688" y="1377"/>
                  </a:moveTo>
                  <a:lnTo>
                    <a:pt x="688" y="1377"/>
                  </a:lnTo>
                  <a:lnTo>
                    <a:pt x="689" y="1377"/>
                  </a:lnTo>
                  <a:lnTo>
                    <a:pt x="688" y="1377"/>
                  </a:lnTo>
                  <a:close/>
                  <a:moveTo>
                    <a:pt x="687" y="1376"/>
                  </a:moveTo>
                  <a:lnTo>
                    <a:pt x="688" y="1377"/>
                  </a:lnTo>
                  <a:lnTo>
                    <a:pt x="689" y="1377"/>
                  </a:lnTo>
                  <a:lnTo>
                    <a:pt x="687" y="1376"/>
                  </a:lnTo>
                  <a:close/>
                  <a:moveTo>
                    <a:pt x="789" y="1374"/>
                  </a:moveTo>
                  <a:lnTo>
                    <a:pt x="675" y="1374"/>
                  </a:lnTo>
                  <a:lnTo>
                    <a:pt x="688" y="1377"/>
                  </a:lnTo>
                  <a:lnTo>
                    <a:pt x="687" y="1376"/>
                  </a:lnTo>
                  <a:lnTo>
                    <a:pt x="791" y="1376"/>
                  </a:lnTo>
                  <a:lnTo>
                    <a:pt x="789" y="1374"/>
                  </a:lnTo>
                  <a:close/>
                  <a:moveTo>
                    <a:pt x="91" y="134"/>
                  </a:moveTo>
                  <a:lnTo>
                    <a:pt x="46" y="135"/>
                  </a:lnTo>
                  <a:lnTo>
                    <a:pt x="49" y="191"/>
                  </a:lnTo>
                  <a:lnTo>
                    <a:pt x="55" y="254"/>
                  </a:lnTo>
                  <a:lnTo>
                    <a:pt x="63" y="317"/>
                  </a:lnTo>
                  <a:lnTo>
                    <a:pt x="72" y="379"/>
                  </a:lnTo>
                  <a:lnTo>
                    <a:pt x="82" y="440"/>
                  </a:lnTo>
                  <a:lnTo>
                    <a:pt x="94" y="501"/>
                  </a:lnTo>
                  <a:lnTo>
                    <a:pt x="107" y="560"/>
                  </a:lnTo>
                  <a:lnTo>
                    <a:pt x="121" y="619"/>
                  </a:lnTo>
                  <a:lnTo>
                    <a:pt x="137" y="676"/>
                  </a:lnTo>
                  <a:lnTo>
                    <a:pt x="153" y="731"/>
                  </a:lnTo>
                  <a:lnTo>
                    <a:pt x="171" y="786"/>
                  </a:lnTo>
                  <a:lnTo>
                    <a:pt x="190" y="838"/>
                  </a:lnTo>
                  <a:lnTo>
                    <a:pt x="210" y="889"/>
                  </a:lnTo>
                  <a:lnTo>
                    <a:pt x="231" y="938"/>
                  </a:lnTo>
                  <a:lnTo>
                    <a:pt x="253" y="986"/>
                  </a:lnTo>
                  <a:lnTo>
                    <a:pt x="276" y="1031"/>
                  </a:lnTo>
                  <a:lnTo>
                    <a:pt x="299" y="1073"/>
                  </a:lnTo>
                  <a:lnTo>
                    <a:pt x="323" y="1114"/>
                  </a:lnTo>
                  <a:lnTo>
                    <a:pt x="348" y="1152"/>
                  </a:lnTo>
                  <a:lnTo>
                    <a:pt x="374" y="1188"/>
                  </a:lnTo>
                  <a:lnTo>
                    <a:pt x="400" y="1221"/>
                  </a:lnTo>
                  <a:lnTo>
                    <a:pt x="427" y="1251"/>
                  </a:lnTo>
                  <a:lnTo>
                    <a:pt x="455" y="1278"/>
                  </a:lnTo>
                  <a:lnTo>
                    <a:pt x="483" y="1303"/>
                  </a:lnTo>
                  <a:lnTo>
                    <a:pt x="512" y="1323"/>
                  </a:lnTo>
                  <a:lnTo>
                    <a:pt x="541" y="1341"/>
                  </a:lnTo>
                  <a:lnTo>
                    <a:pt x="571" y="1355"/>
                  </a:lnTo>
                  <a:lnTo>
                    <a:pt x="587" y="1361"/>
                  </a:lnTo>
                  <a:lnTo>
                    <a:pt x="602" y="1366"/>
                  </a:lnTo>
                  <a:lnTo>
                    <a:pt x="617" y="1369"/>
                  </a:lnTo>
                  <a:lnTo>
                    <a:pt x="633" y="1372"/>
                  </a:lnTo>
                  <a:lnTo>
                    <a:pt x="648" y="1374"/>
                  </a:lnTo>
                  <a:lnTo>
                    <a:pt x="663" y="1374"/>
                  </a:lnTo>
                  <a:lnTo>
                    <a:pt x="677" y="1375"/>
                  </a:lnTo>
                  <a:lnTo>
                    <a:pt x="675" y="1374"/>
                  </a:lnTo>
                  <a:lnTo>
                    <a:pt x="789" y="1374"/>
                  </a:lnTo>
                  <a:lnTo>
                    <a:pt x="774" y="1364"/>
                  </a:lnTo>
                  <a:lnTo>
                    <a:pt x="759" y="1355"/>
                  </a:lnTo>
                  <a:lnTo>
                    <a:pt x="743" y="1348"/>
                  </a:lnTo>
                  <a:lnTo>
                    <a:pt x="728" y="1341"/>
                  </a:lnTo>
                  <a:lnTo>
                    <a:pt x="712" y="1336"/>
                  </a:lnTo>
                  <a:lnTo>
                    <a:pt x="696" y="1332"/>
                  </a:lnTo>
                  <a:lnTo>
                    <a:pt x="680" y="1330"/>
                  </a:lnTo>
                  <a:lnTo>
                    <a:pt x="665" y="1329"/>
                  </a:lnTo>
                  <a:lnTo>
                    <a:pt x="650" y="1329"/>
                  </a:lnTo>
                  <a:lnTo>
                    <a:pt x="652" y="1329"/>
                  </a:lnTo>
                  <a:lnTo>
                    <a:pt x="640" y="1328"/>
                  </a:lnTo>
                  <a:lnTo>
                    <a:pt x="638" y="1327"/>
                  </a:lnTo>
                  <a:lnTo>
                    <a:pt x="625" y="1325"/>
                  </a:lnTo>
                  <a:lnTo>
                    <a:pt x="626" y="1325"/>
                  </a:lnTo>
                  <a:lnTo>
                    <a:pt x="615" y="1322"/>
                  </a:lnTo>
                  <a:lnTo>
                    <a:pt x="614" y="1322"/>
                  </a:lnTo>
                  <a:lnTo>
                    <a:pt x="600" y="1318"/>
                  </a:lnTo>
                  <a:lnTo>
                    <a:pt x="601" y="1318"/>
                  </a:lnTo>
                  <a:lnTo>
                    <a:pt x="588" y="1313"/>
                  </a:lnTo>
                  <a:lnTo>
                    <a:pt x="564" y="1302"/>
                  </a:lnTo>
                  <a:lnTo>
                    <a:pt x="562" y="1301"/>
                  </a:lnTo>
                  <a:lnTo>
                    <a:pt x="538" y="1286"/>
                  </a:lnTo>
                  <a:lnTo>
                    <a:pt x="536" y="1285"/>
                  </a:lnTo>
                  <a:lnTo>
                    <a:pt x="512" y="1268"/>
                  </a:lnTo>
                  <a:lnTo>
                    <a:pt x="486" y="1246"/>
                  </a:lnTo>
                  <a:lnTo>
                    <a:pt x="460" y="1220"/>
                  </a:lnTo>
                  <a:lnTo>
                    <a:pt x="434" y="1191"/>
                  </a:lnTo>
                  <a:lnTo>
                    <a:pt x="435" y="1191"/>
                  </a:lnTo>
                  <a:lnTo>
                    <a:pt x="410" y="1161"/>
                  </a:lnTo>
                  <a:lnTo>
                    <a:pt x="385" y="1126"/>
                  </a:lnTo>
                  <a:lnTo>
                    <a:pt x="362" y="1091"/>
                  </a:lnTo>
                  <a:lnTo>
                    <a:pt x="338" y="1051"/>
                  </a:lnTo>
                  <a:lnTo>
                    <a:pt x="315" y="1009"/>
                  </a:lnTo>
                  <a:lnTo>
                    <a:pt x="293" y="966"/>
                  </a:lnTo>
                  <a:lnTo>
                    <a:pt x="272" y="920"/>
                  </a:lnTo>
                  <a:lnTo>
                    <a:pt x="252" y="873"/>
                  </a:lnTo>
                  <a:lnTo>
                    <a:pt x="232" y="823"/>
                  </a:lnTo>
                  <a:lnTo>
                    <a:pt x="214" y="771"/>
                  </a:lnTo>
                  <a:lnTo>
                    <a:pt x="197" y="718"/>
                  </a:lnTo>
                  <a:lnTo>
                    <a:pt x="196" y="718"/>
                  </a:lnTo>
                  <a:lnTo>
                    <a:pt x="180" y="664"/>
                  </a:lnTo>
                  <a:lnTo>
                    <a:pt x="165" y="608"/>
                  </a:lnTo>
                  <a:lnTo>
                    <a:pt x="151" y="550"/>
                  </a:lnTo>
                  <a:lnTo>
                    <a:pt x="150" y="550"/>
                  </a:lnTo>
                  <a:lnTo>
                    <a:pt x="138" y="492"/>
                  </a:lnTo>
                  <a:lnTo>
                    <a:pt x="138" y="491"/>
                  </a:lnTo>
                  <a:lnTo>
                    <a:pt x="126" y="433"/>
                  </a:lnTo>
                  <a:lnTo>
                    <a:pt x="126" y="432"/>
                  </a:lnTo>
                  <a:lnTo>
                    <a:pt x="116" y="372"/>
                  </a:lnTo>
                  <a:lnTo>
                    <a:pt x="107" y="311"/>
                  </a:lnTo>
                  <a:lnTo>
                    <a:pt x="100" y="250"/>
                  </a:lnTo>
                  <a:lnTo>
                    <a:pt x="94" y="188"/>
                  </a:lnTo>
                  <a:lnTo>
                    <a:pt x="91" y="134"/>
                  </a:lnTo>
                  <a:close/>
                  <a:moveTo>
                    <a:pt x="638" y="1327"/>
                  </a:moveTo>
                  <a:lnTo>
                    <a:pt x="640" y="1328"/>
                  </a:lnTo>
                  <a:lnTo>
                    <a:pt x="639" y="1327"/>
                  </a:lnTo>
                  <a:lnTo>
                    <a:pt x="638" y="1327"/>
                  </a:lnTo>
                  <a:close/>
                  <a:moveTo>
                    <a:pt x="639" y="1327"/>
                  </a:moveTo>
                  <a:lnTo>
                    <a:pt x="640" y="1328"/>
                  </a:lnTo>
                  <a:lnTo>
                    <a:pt x="639" y="1327"/>
                  </a:lnTo>
                  <a:close/>
                  <a:moveTo>
                    <a:pt x="638" y="1327"/>
                  </a:moveTo>
                  <a:lnTo>
                    <a:pt x="638" y="1327"/>
                  </a:lnTo>
                  <a:lnTo>
                    <a:pt x="639" y="1327"/>
                  </a:lnTo>
                  <a:lnTo>
                    <a:pt x="638" y="1327"/>
                  </a:lnTo>
                  <a:close/>
                  <a:moveTo>
                    <a:pt x="626" y="1325"/>
                  </a:moveTo>
                  <a:lnTo>
                    <a:pt x="625" y="1325"/>
                  </a:lnTo>
                  <a:lnTo>
                    <a:pt x="627" y="1325"/>
                  </a:lnTo>
                  <a:lnTo>
                    <a:pt x="626" y="1325"/>
                  </a:lnTo>
                  <a:close/>
                  <a:moveTo>
                    <a:pt x="613" y="1322"/>
                  </a:moveTo>
                  <a:lnTo>
                    <a:pt x="614" y="1322"/>
                  </a:lnTo>
                  <a:lnTo>
                    <a:pt x="615" y="1322"/>
                  </a:lnTo>
                  <a:lnTo>
                    <a:pt x="613" y="1322"/>
                  </a:lnTo>
                  <a:close/>
                  <a:moveTo>
                    <a:pt x="601" y="1318"/>
                  </a:moveTo>
                  <a:lnTo>
                    <a:pt x="600" y="1318"/>
                  </a:lnTo>
                  <a:lnTo>
                    <a:pt x="602" y="1319"/>
                  </a:lnTo>
                  <a:lnTo>
                    <a:pt x="601" y="1318"/>
                  </a:lnTo>
                  <a:close/>
                  <a:moveTo>
                    <a:pt x="588" y="1313"/>
                  </a:moveTo>
                  <a:lnTo>
                    <a:pt x="588" y="1313"/>
                  </a:lnTo>
                  <a:lnTo>
                    <a:pt x="589" y="1314"/>
                  </a:lnTo>
                  <a:lnTo>
                    <a:pt x="588" y="1313"/>
                  </a:lnTo>
                  <a:close/>
                  <a:moveTo>
                    <a:pt x="562" y="1301"/>
                  </a:moveTo>
                  <a:lnTo>
                    <a:pt x="564" y="1302"/>
                  </a:lnTo>
                  <a:lnTo>
                    <a:pt x="563" y="1302"/>
                  </a:lnTo>
                  <a:lnTo>
                    <a:pt x="562" y="1301"/>
                  </a:lnTo>
                  <a:close/>
                  <a:moveTo>
                    <a:pt x="563" y="1302"/>
                  </a:moveTo>
                  <a:lnTo>
                    <a:pt x="564" y="1302"/>
                  </a:lnTo>
                  <a:lnTo>
                    <a:pt x="563" y="1302"/>
                  </a:lnTo>
                  <a:close/>
                  <a:moveTo>
                    <a:pt x="562" y="1301"/>
                  </a:moveTo>
                  <a:lnTo>
                    <a:pt x="562" y="1301"/>
                  </a:lnTo>
                  <a:lnTo>
                    <a:pt x="563" y="1302"/>
                  </a:lnTo>
                  <a:lnTo>
                    <a:pt x="562" y="1301"/>
                  </a:lnTo>
                  <a:close/>
                  <a:moveTo>
                    <a:pt x="536" y="1285"/>
                  </a:moveTo>
                  <a:lnTo>
                    <a:pt x="538" y="1286"/>
                  </a:lnTo>
                  <a:lnTo>
                    <a:pt x="537" y="1286"/>
                  </a:lnTo>
                  <a:lnTo>
                    <a:pt x="536" y="1285"/>
                  </a:lnTo>
                  <a:close/>
                  <a:moveTo>
                    <a:pt x="537" y="1286"/>
                  </a:moveTo>
                  <a:lnTo>
                    <a:pt x="538" y="1286"/>
                  </a:lnTo>
                  <a:lnTo>
                    <a:pt x="537" y="1286"/>
                  </a:lnTo>
                  <a:close/>
                  <a:moveTo>
                    <a:pt x="536" y="1285"/>
                  </a:moveTo>
                  <a:lnTo>
                    <a:pt x="536" y="1285"/>
                  </a:lnTo>
                  <a:lnTo>
                    <a:pt x="537" y="1286"/>
                  </a:lnTo>
                  <a:lnTo>
                    <a:pt x="536" y="1285"/>
                  </a:lnTo>
                  <a:close/>
                  <a:moveTo>
                    <a:pt x="510" y="1267"/>
                  </a:moveTo>
                  <a:lnTo>
                    <a:pt x="512" y="1268"/>
                  </a:lnTo>
                  <a:lnTo>
                    <a:pt x="510" y="1267"/>
                  </a:lnTo>
                  <a:close/>
                  <a:moveTo>
                    <a:pt x="510" y="1267"/>
                  </a:moveTo>
                  <a:lnTo>
                    <a:pt x="510" y="1267"/>
                  </a:lnTo>
                  <a:close/>
                  <a:moveTo>
                    <a:pt x="485" y="1245"/>
                  </a:moveTo>
                  <a:lnTo>
                    <a:pt x="486" y="1246"/>
                  </a:lnTo>
                  <a:lnTo>
                    <a:pt x="485" y="1245"/>
                  </a:lnTo>
                  <a:close/>
                  <a:moveTo>
                    <a:pt x="460" y="1221"/>
                  </a:moveTo>
                  <a:lnTo>
                    <a:pt x="461" y="1221"/>
                  </a:lnTo>
                  <a:lnTo>
                    <a:pt x="460" y="1221"/>
                  </a:lnTo>
                  <a:close/>
                  <a:moveTo>
                    <a:pt x="460" y="1220"/>
                  </a:moveTo>
                  <a:lnTo>
                    <a:pt x="460" y="1220"/>
                  </a:lnTo>
                  <a:lnTo>
                    <a:pt x="460" y="1221"/>
                  </a:lnTo>
                  <a:lnTo>
                    <a:pt x="460" y="1220"/>
                  </a:lnTo>
                  <a:close/>
                  <a:moveTo>
                    <a:pt x="435" y="1191"/>
                  </a:moveTo>
                  <a:lnTo>
                    <a:pt x="434" y="1191"/>
                  </a:lnTo>
                  <a:lnTo>
                    <a:pt x="435" y="1192"/>
                  </a:lnTo>
                  <a:lnTo>
                    <a:pt x="435" y="1191"/>
                  </a:lnTo>
                  <a:close/>
                  <a:moveTo>
                    <a:pt x="410" y="1160"/>
                  </a:moveTo>
                  <a:lnTo>
                    <a:pt x="410" y="1161"/>
                  </a:lnTo>
                  <a:lnTo>
                    <a:pt x="410" y="1160"/>
                  </a:lnTo>
                  <a:close/>
                  <a:moveTo>
                    <a:pt x="385" y="1126"/>
                  </a:moveTo>
                  <a:lnTo>
                    <a:pt x="385" y="1126"/>
                  </a:lnTo>
                  <a:lnTo>
                    <a:pt x="386" y="1127"/>
                  </a:lnTo>
                  <a:lnTo>
                    <a:pt x="385" y="1126"/>
                  </a:lnTo>
                  <a:close/>
                  <a:moveTo>
                    <a:pt x="361" y="1090"/>
                  </a:moveTo>
                  <a:lnTo>
                    <a:pt x="362" y="1091"/>
                  </a:lnTo>
                  <a:lnTo>
                    <a:pt x="361" y="1090"/>
                  </a:lnTo>
                  <a:close/>
                  <a:moveTo>
                    <a:pt x="338" y="1051"/>
                  </a:moveTo>
                  <a:lnTo>
                    <a:pt x="338" y="1051"/>
                  </a:lnTo>
                  <a:close/>
                  <a:moveTo>
                    <a:pt x="315" y="1009"/>
                  </a:moveTo>
                  <a:lnTo>
                    <a:pt x="315" y="1009"/>
                  </a:lnTo>
                  <a:lnTo>
                    <a:pt x="316" y="1010"/>
                  </a:lnTo>
                  <a:lnTo>
                    <a:pt x="315" y="1009"/>
                  </a:lnTo>
                  <a:close/>
                  <a:moveTo>
                    <a:pt x="293" y="966"/>
                  </a:moveTo>
                  <a:lnTo>
                    <a:pt x="293" y="966"/>
                  </a:lnTo>
                  <a:lnTo>
                    <a:pt x="294" y="966"/>
                  </a:lnTo>
                  <a:lnTo>
                    <a:pt x="293" y="966"/>
                  </a:lnTo>
                  <a:close/>
                  <a:moveTo>
                    <a:pt x="272" y="920"/>
                  </a:moveTo>
                  <a:lnTo>
                    <a:pt x="272" y="920"/>
                  </a:lnTo>
                  <a:close/>
                  <a:moveTo>
                    <a:pt x="252" y="872"/>
                  </a:moveTo>
                  <a:lnTo>
                    <a:pt x="252" y="873"/>
                  </a:lnTo>
                  <a:lnTo>
                    <a:pt x="252" y="872"/>
                  </a:lnTo>
                  <a:close/>
                  <a:moveTo>
                    <a:pt x="232" y="822"/>
                  </a:moveTo>
                  <a:lnTo>
                    <a:pt x="232" y="823"/>
                  </a:lnTo>
                  <a:lnTo>
                    <a:pt x="232" y="822"/>
                  </a:lnTo>
                  <a:close/>
                  <a:moveTo>
                    <a:pt x="214" y="771"/>
                  </a:moveTo>
                  <a:lnTo>
                    <a:pt x="214" y="771"/>
                  </a:lnTo>
                  <a:close/>
                  <a:moveTo>
                    <a:pt x="214" y="771"/>
                  </a:moveTo>
                  <a:lnTo>
                    <a:pt x="214" y="771"/>
                  </a:lnTo>
                  <a:close/>
                  <a:moveTo>
                    <a:pt x="196" y="718"/>
                  </a:moveTo>
                  <a:lnTo>
                    <a:pt x="196" y="718"/>
                  </a:lnTo>
                  <a:lnTo>
                    <a:pt x="197" y="718"/>
                  </a:lnTo>
                  <a:lnTo>
                    <a:pt x="196" y="718"/>
                  </a:lnTo>
                  <a:close/>
                  <a:moveTo>
                    <a:pt x="180" y="663"/>
                  </a:moveTo>
                  <a:lnTo>
                    <a:pt x="180" y="663"/>
                  </a:lnTo>
                  <a:lnTo>
                    <a:pt x="180" y="664"/>
                  </a:lnTo>
                  <a:lnTo>
                    <a:pt x="180" y="663"/>
                  </a:lnTo>
                  <a:close/>
                  <a:moveTo>
                    <a:pt x="165" y="607"/>
                  </a:moveTo>
                  <a:lnTo>
                    <a:pt x="165" y="608"/>
                  </a:lnTo>
                  <a:lnTo>
                    <a:pt x="165" y="607"/>
                  </a:lnTo>
                  <a:close/>
                  <a:moveTo>
                    <a:pt x="150" y="550"/>
                  </a:moveTo>
                  <a:lnTo>
                    <a:pt x="150" y="550"/>
                  </a:lnTo>
                  <a:lnTo>
                    <a:pt x="151" y="550"/>
                  </a:lnTo>
                  <a:lnTo>
                    <a:pt x="150" y="550"/>
                  </a:lnTo>
                  <a:close/>
                  <a:moveTo>
                    <a:pt x="138" y="491"/>
                  </a:moveTo>
                  <a:lnTo>
                    <a:pt x="138" y="491"/>
                  </a:lnTo>
                  <a:lnTo>
                    <a:pt x="138" y="492"/>
                  </a:lnTo>
                  <a:lnTo>
                    <a:pt x="138" y="491"/>
                  </a:lnTo>
                  <a:close/>
                  <a:moveTo>
                    <a:pt x="126" y="432"/>
                  </a:moveTo>
                  <a:lnTo>
                    <a:pt x="126" y="432"/>
                  </a:lnTo>
                  <a:lnTo>
                    <a:pt x="126" y="433"/>
                  </a:lnTo>
                  <a:lnTo>
                    <a:pt x="126" y="432"/>
                  </a:lnTo>
                  <a:close/>
                  <a:moveTo>
                    <a:pt x="116" y="372"/>
                  </a:moveTo>
                  <a:lnTo>
                    <a:pt x="116" y="372"/>
                  </a:lnTo>
                  <a:close/>
                  <a:moveTo>
                    <a:pt x="107" y="311"/>
                  </a:moveTo>
                  <a:lnTo>
                    <a:pt x="107" y="311"/>
                  </a:lnTo>
                  <a:close/>
                  <a:moveTo>
                    <a:pt x="100" y="249"/>
                  </a:moveTo>
                  <a:lnTo>
                    <a:pt x="100" y="250"/>
                  </a:lnTo>
                  <a:lnTo>
                    <a:pt x="100" y="249"/>
                  </a:lnTo>
                  <a:close/>
                  <a:moveTo>
                    <a:pt x="94" y="187"/>
                  </a:moveTo>
                  <a:lnTo>
                    <a:pt x="94" y="188"/>
                  </a:lnTo>
                  <a:lnTo>
                    <a:pt x="94" y="187"/>
                  </a:lnTo>
                  <a:close/>
                  <a:moveTo>
                    <a:pt x="64" y="0"/>
                  </a:moveTo>
                  <a:lnTo>
                    <a:pt x="0" y="136"/>
                  </a:lnTo>
                  <a:lnTo>
                    <a:pt x="46" y="135"/>
                  </a:lnTo>
                  <a:lnTo>
                    <a:pt x="45" y="113"/>
                  </a:lnTo>
                  <a:lnTo>
                    <a:pt x="90" y="111"/>
                  </a:lnTo>
                  <a:lnTo>
                    <a:pt x="124" y="111"/>
                  </a:lnTo>
                  <a:lnTo>
                    <a:pt x="64" y="0"/>
                  </a:lnTo>
                  <a:close/>
                  <a:moveTo>
                    <a:pt x="90" y="111"/>
                  </a:moveTo>
                  <a:lnTo>
                    <a:pt x="45" y="113"/>
                  </a:lnTo>
                  <a:lnTo>
                    <a:pt x="46" y="135"/>
                  </a:lnTo>
                  <a:lnTo>
                    <a:pt x="91" y="134"/>
                  </a:lnTo>
                  <a:lnTo>
                    <a:pt x="90" y="111"/>
                  </a:lnTo>
                  <a:close/>
                  <a:moveTo>
                    <a:pt x="124" y="111"/>
                  </a:moveTo>
                  <a:lnTo>
                    <a:pt x="90" y="111"/>
                  </a:lnTo>
                  <a:lnTo>
                    <a:pt x="91" y="134"/>
                  </a:lnTo>
                  <a:lnTo>
                    <a:pt x="135" y="132"/>
                  </a:lnTo>
                  <a:lnTo>
                    <a:pt x="124" y="111"/>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zh-CN" altLang="en-US"/>
            </a:p>
          </p:txBody>
        </p:sp>
      </p:grpSp>
      <p:sp>
        <p:nvSpPr>
          <p:cNvPr id="28" name="副标题 9"/>
          <p:cNvSpPr txBox="1">
            <a:spLocks/>
          </p:cNvSpPr>
          <p:nvPr/>
        </p:nvSpPr>
        <p:spPr>
          <a:xfrm>
            <a:off x="6421321" y="1792178"/>
            <a:ext cx="5531193" cy="122161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000" dirty="0"/>
              <a:t>3. Click the right icon on either end, and the device </a:t>
            </a:r>
            <a:br>
              <a:rPr lang="en-US" altLang="zh-CN" sz="2000" dirty="0"/>
            </a:br>
            <a:r>
              <a:rPr lang="en-US" altLang="zh-CN" sz="2000" dirty="0"/>
              <a:t>starts to establish a connection. After connection, </a:t>
            </a:r>
            <a:br>
              <a:rPr lang="en-US" altLang="zh-CN" sz="2000" dirty="0"/>
            </a:br>
            <a:r>
              <a:rPr lang="en-US" altLang="zh-CN" sz="2000" dirty="0"/>
              <a:t>it will display a green frame and start intercom.</a:t>
            </a:r>
            <a:endParaRPr lang="zh-CN" altLang="zh-CN" sz="2000" dirty="0"/>
          </a:p>
        </p:txBody>
      </p:sp>
      <p:pic>
        <p:nvPicPr>
          <p:cNvPr id="29" name="image17.png"/>
          <p:cNvPicPr/>
          <p:nvPr/>
        </p:nvPicPr>
        <p:blipFill>
          <a:blip r:embed="rId9">
            <a:extLst>
              <a:ext uri="{28A0092B-C50C-407E-A947-70E740481C1C}">
                <a14:useLocalDpi xmlns:a14="http://schemas.microsoft.com/office/drawing/2010/main" val="0"/>
              </a:ext>
            </a:extLst>
          </a:blip>
          <a:stretch>
            <a:fillRect/>
          </a:stretch>
        </p:blipFill>
        <p:spPr>
          <a:xfrm>
            <a:off x="6512622" y="3013788"/>
            <a:ext cx="5318593" cy="2313990"/>
          </a:xfrm>
          <a:prstGeom prst="rect">
            <a:avLst/>
          </a:prstGeom>
        </p:spPr>
      </p:pic>
      <p:grpSp>
        <p:nvGrpSpPr>
          <p:cNvPr id="30" name="组合 29"/>
          <p:cNvGrpSpPr/>
          <p:nvPr/>
        </p:nvGrpSpPr>
        <p:grpSpPr>
          <a:xfrm>
            <a:off x="0" y="-4100"/>
            <a:ext cx="12192000" cy="531322"/>
            <a:chOff x="0" y="-4100"/>
            <a:chExt cx="12192000" cy="531322"/>
          </a:xfrm>
        </p:grpSpPr>
        <p:sp>
          <p:nvSpPr>
            <p:cNvPr id="35" name="矩形 34"/>
            <p:cNvSpPr/>
            <p:nvPr>
              <p:custDataLst>
                <p:tags r:id="rId3"/>
              </p:custDataLst>
            </p:nvPr>
          </p:nvSpPr>
          <p:spPr>
            <a:xfrm>
              <a:off x="0" y="-4100"/>
              <a:ext cx="12192000" cy="531322"/>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标题 1"/>
            <p:cNvSpPr txBox="1"/>
            <p:nvPr>
              <p:custDataLst>
                <p:tags r:id="rId4"/>
              </p:custDataLst>
            </p:nvPr>
          </p:nvSpPr>
          <p:spPr>
            <a:xfrm>
              <a:off x="9752159" y="112652"/>
              <a:ext cx="2439841" cy="297815"/>
            </a:xfrm>
            <a:prstGeom prst="rect">
              <a:avLst/>
            </a:prstGeom>
          </p:spPr>
          <p:txBody>
            <a:bodyPr vert="horz" lIns="121920" tIns="60960" rIns="121920" bIns="6096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altLang="zh-CN" sz="9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ea"/>
                </a:rPr>
                <a:t>Easy the </a:t>
              </a:r>
              <a:r>
                <a:rPr lang="en-US" altLang="zh-CN" sz="10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ea"/>
                </a:rPr>
                <a:t>IP-based</a:t>
              </a:r>
              <a:r>
                <a:rPr lang="en-US" altLang="zh-CN" sz="9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ea"/>
                </a:rPr>
                <a:t> video transmission</a:t>
              </a:r>
            </a:p>
          </p:txBody>
        </p:sp>
        <p:pic>
          <p:nvPicPr>
            <p:cNvPr id="37" name="图片 36"/>
            <p:cNvPicPr>
              <a:picLocks noChangeAspect="1"/>
            </p:cNvPicPr>
            <p:nvPr>
              <p:custDataLst>
                <p:tags r:id="rId5"/>
              </p:custDataLst>
            </p:nvPr>
          </p:nvPicPr>
          <p:blipFill>
            <a:blip r:embed="rId10" cstate="print">
              <a:extLst>
                <a:ext uri="{28A0092B-C50C-407E-A947-70E740481C1C}">
                  <a14:useLocalDpi xmlns:a14="http://schemas.microsoft.com/office/drawing/2010/main" val="0"/>
                </a:ext>
              </a:extLst>
            </a:blip>
            <a:stretch>
              <a:fillRect/>
            </a:stretch>
          </p:blipFill>
          <p:spPr>
            <a:xfrm>
              <a:off x="327016" y="94757"/>
              <a:ext cx="1042522" cy="333607"/>
            </a:xfrm>
            <a:prstGeom prst="rect">
              <a:avLst/>
            </a:prstGeom>
          </p:spPr>
        </p:pic>
      </p:grpSp>
      <p:sp>
        <p:nvSpPr>
          <p:cNvPr id="38" name="文本框 37"/>
          <p:cNvSpPr txBox="1"/>
          <p:nvPr>
            <p:custDataLst>
              <p:tags r:id="rId2"/>
            </p:custDataLst>
          </p:nvPr>
        </p:nvSpPr>
        <p:spPr>
          <a:xfrm>
            <a:off x="1468036" y="89810"/>
            <a:ext cx="4230728" cy="338554"/>
          </a:xfrm>
          <a:prstGeom prst="rect">
            <a:avLst/>
          </a:prstGeom>
          <a:noFill/>
        </p:spPr>
        <p:txBody>
          <a:bodyPr wrap="square" rtlCol="0">
            <a:spAutoFit/>
          </a:bodyPr>
          <a:lstStyle/>
          <a:p>
            <a:pPr>
              <a:defRPr/>
            </a:pPr>
            <a:r>
              <a:rPr lang="en-US" altLang="zh-CN" sz="1600" b="1" dirty="0">
                <a:solidFill>
                  <a:schemeClr val="bg1"/>
                </a:solidFill>
                <a:ea typeface="微软雅黑" panose="020B0503020204020204" pitchFamily="34" charset="-122"/>
              </a:rPr>
              <a:t>Operation steps</a:t>
            </a:r>
          </a:p>
        </p:txBody>
      </p:sp>
    </p:spTree>
    <p:extLst>
      <p:ext uri="{BB962C8B-B14F-4D97-AF65-F5344CB8AC3E}">
        <p14:creationId xmlns:p14="http://schemas.microsoft.com/office/powerpoint/2010/main" val="26043121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85"/>
          <p:cNvSpPr txBox="1"/>
          <p:nvPr/>
        </p:nvSpPr>
        <p:spPr>
          <a:xfrm>
            <a:off x="7695515" y="3093304"/>
            <a:ext cx="372121" cy="584775"/>
          </a:xfrm>
          <a:prstGeom prst="rect">
            <a:avLst/>
          </a:prstGeom>
          <a:noFill/>
        </p:spPr>
        <p:txBody>
          <a:bodyPr wrap="square" rtlCol="0">
            <a:spAutoFit/>
          </a:bodyPr>
          <a:lstStyle/>
          <a:p>
            <a:r>
              <a:rPr lang="en-US" altLang="zh-CN" sz="3200" b="1" dirty="0">
                <a:solidFill>
                  <a:schemeClr val="bg1"/>
                </a:solidFill>
                <a:latin typeface="+mj-ea"/>
                <a:ea typeface="+mj-ea"/>
              </a:rPr>
              <a:t>3</a:t>
            </a:r>
            <a:endParaRPr lang="zh-CN" altLang="en-US" sz="3200" b="1" dirty="0">
              <a:solidFill>
                <a:schemeClr val="bg1"/>
              </a:solidFill>
              <a:latin typeface="+mj-ea"/>
              <a:ea typeface="+mj-ea"/>
            </a:endParaRPr>
          </a:p>
        </p:txBody>
      </p:sp>
      <p:sp>
        <p:nvSpPr>
          <p:cNvPr id="31" name="文本框 30"/>
          <p:cNvSpPr txBox="1"/>
          <p:nvPr>
            <p:custDataLst>
              <p:tags r:id="rId1"/>
            </p:custDataLst>
          </p:nvPr>
        </p:nvSpPr>
        <p:spPr>
          <a:xfrm>
            <a:off x="320831" y="1083928"/>
            <a:ext cx="4230728" cy="523220"/>
          </a:xfrm>
          <a:prstGeom prst="rect">
            <a:avLst/>
          </a:prstGeom>
          <a:noFill/>
        </p:spPr>
        <p:txBody>
          <a:bodyPr wrap="square" rtlCol="0">
            <a:spAutoFit/>
          </a:bodyPr>
          <a:lstStyle/>
          <a:p>
            <a:pPr lvl="0">
              <a:defRPr/>
            </a:pPr>
            <a:r>
              <a:rPr lang="en-US" altLang="zh-CN" sz="2800" b="1" dirty="0">
                <a:solidFill>
                  <a:schemeClr val="tx1">
                    <a:lumMod val="85000"/>
                    <a:lumOff val="15000"/>
                  </a:schemeClr>
                </a:solidFill>
                <a:ea typeface="等线" panose="02010600030101010101" charset="-122"/>
              </a:rPr>
              <a:t>Device to Web</a:t>
            </a:r>
          </a:p>
        </p:txBody>
      </p:sp>
      <p:sp>
        <p:nvSpPr>
          <p:cNvPr id="32" name="副标题 9"/>
          <p:cNvSpPr txBox="1">
            <a:spLocks/>
          </p:cNvSpPr>
          <p:nvPr/>
        </p:nvSpPr>
        <p:spPr>
          <a:xfrm>
            <a:off x="320831" y="1792178"/>
            <a:ext cx="9757961" cy="74442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000" dirty="0">
                <a:solidFill>
                  <a:schemeClr val="tx1">
                    <a:lumMod val="75000"/>
                    <a:lumOff val="25000"/>
                  </a:schemeClr>
                </a:solidFill>
              </a:rPr>
              <a:t>1. Login to Web page and start intercom via your computer or phone. You can talk to the currently logged-in device, or you can set up talk to other devices.</a:t>
            </a:r>
          </a:p>
        </p:txBody>
      </p:sp>
      <p:pic>
        <p:nvPicPr>
          <p:cNvPr id="13" name="图片 12" descr="卡通人物&#10;&#10;描述已自动生成"/>
          <p:cNvPicPr/>
          <p:nvPr/>
        </p:nvPicPr>
        <p:blipFill>
          <a:blip r:embed="rId7">
            <a:extLst>
              <a:ext uri="{28A0092B-C50C-407E-A947-70E740481C1C}">
                <a14:useLocalDpi xmlns:a14="http://schemas.microsoft.com/office/drawing/2010/main" val="0"/>
              </a:ext>
            </a:extLst>
          </a:blip>
          <a:srcRect/>
          <a:stretch>
            <a:fillRect/>
          </a:stretch>
        </p:blipFill>
        <p:spPr bwMode="auto">
          <a:xfrm>
            <a:off x="2241522" y="2872104"/>
            <a:ext cx="7282793" cy="2968859"/>
          </a:xfrm>
          <a:prstGeom prst="rect">
            <a:avLst/>
          </a:prstGeom>
          <a:noFill/>
          <a:ln>
            <a:noFill/>
          </a:ln>
        </p:spPr>
      </p:pic>
      <p:grpSp>
        <p:nvGrpSpPr>
          <p:cNvPr id="14" name="组合 13"/>
          <p:cNvGrpSpPr/>
          <p:nvPr/>
        </p:nvGrpSpPr>
        <p:grpSpPr>
          <a:xfrm>
            <a:off x="0" y="-4100"/>
            <a:ext cx="12192000" cy="531322"/>
            <a:chOff x="0" y="-4100"/>
            <a:chExt cx="12192000" cy="531322"/>
          </a:xfrm>
        </p:grpSpPr>
        <p:sp>
          <p:nvSpPr>
            <p:cNvPr id="15" name="矩形 14"/>
            <p:cNvSpPr/>
            <p:nvPr>
              <p:custDataLst>
                <p:tags r:id="rId3"/>
              </p:custDataLst>
            </p:nvPr>
          </p:nvSpPr>
          <p:spPr>
            <a:xfrm>
              <a:off x="0" y="-4100"/>
              <a:ext cx="12192000" cy="531322"/>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标题 1"/>
            <p:cNvSpPr txBox="1"/>
            <p:nvPr>
              <p:custDataLst>
                <p:tags r:id="rId4"/>
              </p:custDataLst>
            </p:nvPr>
          </p:nvSpPr>
          <p:spPr>
            <a:xfrm>
              <a:off x="9752159" y="112652"/>
              <a:ext cx="2439841" cy="297815"/>
            </a:xfrm>
            <a:prstGeom prst="rect">
              <a:avLst/>
            </a:prstGeom>
          </p:spPr>
          <p:txBody>
            <a:bodyPr vert="horz" lIns="121920" tIns="60960" rIns="121920" bIns="6096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altLang="zh-CN" sz="9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ea"/>
                </a:rPr>
                <a:t>Easy the </a:t>
              </a:r>
              <a:r>
                <a:rPr lang="en-US" altLang="zh-CN" sz="10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ea"/>
                </a:rPr>
                <a:t>IP-based</a:t>
              </a:r>
              <a:r>
                <a:rPr lang="en-US" altLang="zh-CN" sz="9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ea"/>
                </a:rPr>
                <a:t> video transmission</a:t>
              </a:r>
            </a:p>
          </p:txBody>
        </p:sp>
        <p:pic>
          <p:nvPicPr>
            <p:cNvPr id="17" name="图片 16"/>
            <p:cNvPicPr>
              <a:picLocks noChangeAspect="1"/>
            </p:cNvPicPr>
            <p:nvPr>
              <p:custDataLst>
                <p:tags r:id="rId5"/>
              </p:custDataLst>
            </p:nvPr>
          </p:nvPicPr>
          <p:blipFill>
            <a:blip r:embed="rId8" cstate="print">
              <a:extLst>
                <a:ext uri="{28A0092B-C50C-407E-A947-70E740481C1C}">
                  <a14:useLocalDpi xmlns:a14="http://schemas.microsoft.com/office/drawing/2010/main" val="0"/>
                </a:ext>
              </a:extLst>
            </a:blip>
            <a:stretch>
              <a:fillRect/>
            </a:stretch>
          </p:blipFill>
          <p:spPr>
            <a:xfrm>
              <a:off x="327016" y="94757"/>
              <a:ext cx="1042522" cy="333607"/>
            </a:xfrm>
            <a:prstGeom prst="rect">
              <a:avLst/>
            </a:prstGeom>
          </p:spPr>
        </p:pic>
      </p:grpSp>
      <p:sp>
        <p:nvSpPr>
          <p:cNvPr id="18" name="文本框 17"/>
          <p:cNvSpPr txBox="1"/>
          <p:nvPr>
            <p:custDataLst>
              <p:tags r:id="rId2"/>
            </p:custDataLst>
          </p:nvPr>
        </p:nvSpPr>
        <p:spPr>
          <a:xfrm>
            <a:off x="1468036" y="89810"/>
            <a:ext cx="4230728" cy="338554"/>
          </a:xfrm>
          <a:prstGeom prst="rect">
            <a:avLst/>
          </a:prstGeom>
          <a:noFill/>
        </p:spPr>
        <p:txBody>
          <a:bodyPr wrap="square" rtlCol="0">
            <a:spAutoFit/>
          </a:bodyPr>
          <a:lstStyle/>
          <a:p>
            <a:pPr>
              <a:defRPr/>
            </a:pPr>
            <a:r>
              <a:rPr lang="en-US" altLang="zh-CN" sz="1600" b="1" dirty="0">
                <a:solidFill>
                  <a:schemeClr val="bg1"/>
                </a:solidFill>
                <a:ea typeface="微软雅黑" panose="020B0503020204020204" pitchFamily="34" charset="-122"/>
              </a:rPr>
              <a:t>Operation steps</a:t>
            </a:r>
          </a:p>
        </p:txBody>
      </p:sp>
    </p:spTree>
    <p:extLst>
      <p:ext uri="{BB962C8B-B14F-4D97-AF65-F5344CB8AC3E}">
        <p14:creationId xmlns:p14="http://schemas.microsoft.com/office/powerpoint/2010/main" val="12943624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85"/>
          <p:cNvSpPr txBox="1"/>
          <p:nvPr/>
        </p:nvSpPr>
        <p:spPr>
          <a:xfrm>
            <a:off x="7695515" y="3093304"/>
            <a:ext cx="372121" cy="584775"/>
          </a:xfrm>
          <a:prstGeom prst="rect">
            <a:avLst/>
          </a:prstGeom>
          <a:noFill/>
        </p:spPr>
        <p:txBody>
          <a:bodyPr wrap="square" rtlCol="0">
            <a:spAutoFit/>
          </a:bodyPr>
          <a:lstStyle/>
          <a:p>
            <a:r>
              <a:rPr lang="en-US" altLang="zh-CN" sz="3200" b="1" dirty="0">
                <a:solidFill>
                  <a:schemeClr val="bg1"/>
                </a:solidFill>
                <a:latin typeface="+mj-ea"/>
                <a:ea typeface="+mj-ea"/>
              </a:rPr>
              <a:t>3</a:t>
            </a:r>
            <a:endParaRPr lang="zh-CN" altLang="en-US" sz="3200" b="1" dirty="0">
              <a:solidFill>
                <a:schemeClr val="bg1"/>
              </a:solidFill>
              <a:latin typeface="+mj-ea"/>
              <a:ea typeface="+mj-ea"/>
            </a:endParaRPr>
          </a:p>
        </p:txBody>
      </p:sp>
      <p:sp>
        <p:nvSpPr>
          <p:cNvPr id="31" name="文本框 30"/>
          <p:cNvSpPr txBox="1"/>
          <p:nvPr>
            <p:custDataLst>
              <p:tags r:id="rId1"/>
            </p:custDataLst>
          </p:nvPr>
        </p:nvSpPr>
        <p:spPr>
          <a:xfrm>
            <a:off x="235125" y="1083928"/>
            <a:ext cx="4230728" cy="523220"/>
          </a:xfrm>
          <a:prstGeom prst="rect">
            <a:avLst/>
          </a:prstGeom>
          <a:noFill/>
        </p:spPr>
        <p:txBody>
          <a:bodyPr wrap="square" rtlCol="0">
            <a:spAutoFit/>
          </a:bodyPr>
          <a:lstStyle/>
          <a:p>
            <a:pPr lvl="0">
              <a:defRPr/>
            </a:pPr>
            <a:r>
              <a:rPr lang="en-US" altLang="zh-CN" sz="2800" b="1" dirty="0">
                <a:solidFill>
                  <a:schemeClr val="tx1">
                    <a:lumMod val="85000"/>
                    <a:lumOff val="15000"/>
                  </a:schemeClr>
                </a:solidFill>
                <a:ea typeface="等线" panose="02010600030101010101" charset="-122"/>
              </a:rPr>
              <a:t>Device to Web</a:t>
            </a:r>
          </a:p>
        </p:txBody>
      </p:sp>
      <p:sp>
        <p:nvSpPr>
          <p:cNvPr id="32" name="副标题 9"/>
          <p:cNvSpPr txBox="1">
            <a:spLocks/>
          </p:cNvSpPr>
          <p:nvPr/>
        </p:nvSpPr>
        <p:spPr>
          <a:xfrm>
            <a:off x="235125" y="1792178"/>
            <a:ext cx="5531193" cy="122161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000" dirty="0">
                <a:solidFill>
                  <a:schemeClr val="tx1">
                    <a:lumMod val="75000"/>
                    <a:lumOff val="25000"/>
                  </a:schemeClr>
                </a:solidFill>
              </a:rPr>
              <a:t>2. On the Web page, click headset icon marked 1, it means talk with the current device.  </a:t>
            </a:r>
          </a:p>
          <a:p>
            <a:pPr marL="0" indent="0">
              <a:buNone/>
            </a:pPr>
            <a:r>
              <a:rPr lang="en-US" altLang="zh-CN" sz="2000" dirty="0">
                <a:solidFill>
                  <a:schemeClr val="tx1">
                    <a:lumMod val="75000"/>
                    <a:lumOff val="25000"/>
                  </a:schemeClr>
                </a:solidFill>
              </a:rPr>
              <a:t>If you click other devices’ icon on the list, it means talk with other device, such as the headset icon labeled 2. </a:t>
            </a:r>
          </a:p>
        </p:txBody>
      </p:sp>
      <p:sp>
        <p:nvSpPr>
          <p:cNvPr id="28" name="副标题 9"/>
          <p:cNvSpPr txBox="1">
            <a:spLocks/>
          </p:cNvSpPr>
          <p:nvPr/>
        </p:nvSpPr>
        <p:spPr>
          <a:xfrm>
            <a:off x="6439983" y="891423"/>
            <a:ext cx="5493871" cy="302311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000" dirty="0">
                <a:solidFill>
                  <a:schemeClr val="tx1">
                    <a:lumMod val="75000"/>
                    <a:lumOff val="25000"/>
                  </a:schemeClr>
                </a:solidFill>
              </a:rPr>
              <a:t>3. Click headset icon, it starts to the call. After three beeps the call is established. The icon shows it is calling.</a:t>
            </a:r>
          </a:p>
          <a:p>
            <a:pPr marL="0" indent="0">
              <a:buNone/>
            </a:pPr>
            <a:r>
              <a:rPr lang="en-US" altLang="zh-CN" sz="2000" dirty="0">
                <a:solidFill>
                  <a:schemeClr val="tx1">
                    <a:lumMod val="75000"/>
                    <a:lumOff val="25000"/>
                  </a:schemeClr>
                </a:solidFill>
              </a:rPr>
              <a:t>If using Web page for intercom, it needs to make sure the intercom page is always open, or the intercom disconnected. </a:t>
            </a:r>
          </a:p>
        </p:txBody>
      </p:sp>
      <p:grpSp>
        <p:nvGrpSpPr>
          <p:cNvPr id="30" name="Group 2"/>
          <p:cNvGrpSpPr>
            <a:grpSpLocks/>
          </p:cNvGrpSpPr>
          <p:nvPr/>
        </p:nvGrpSpPr>
        <p:grpSpPr bwMode="auto">
          <a:xfrm>
            <a:off x="327017" y="3846031"/>
            <a:ext cx="5158672" cy="2134892"/>
            <a:chOff x="8692" y="-1117"/>
            <a:chExt cx="8595" cy="3420"/>
          </a:xfrm>
        </p:grpSpPr>
        <p:pic>
          <p:nvPicPr>
            <p:cNvPr id="33"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p:blipFill>
          <p:spPr bwMode="auto">
            <a:xfrm>
              <a:off x="8692" y="-1117"/>
              <a:ext cx="8595" cy="3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Freeform 8"/>
            <p:cNvSpPr>
              <a:spLocks/>
            </p:cNvSpPr>
            <p:nvPr/>
          </p:nvSpPr>
          <p:spPr bwMode="auto">
            <a:xfrm>
              <a:off x="9374" y="-225"/>
              <a:ext cx="452" cy="454"/>
            </a:xfrm>
            <a:custGeom>
              <a:avLst/>
              <a:gdLst>
                <a:gd name="T0" fmla="+- 0 9600 9374"/>
                <a:gd name="T1" fmla="*/ T0 w 452"/>
                <a:gd name="T2" fmla="+- 0 -224 -224"/>
                <a:gd name="T3" fmla="*/ -224 h 454"/>
                <a:gd name="T4" fmla="+- 0 9529 9374"/>
                <a:gd name="T5" fmla="*/ T4 w 452"/>
                <a:gd name="T6" fmla="+- 0 -213 -224"/>
                <a:gd name="T7" fmla="*/ -213 h 454"/>
                <a:gd name="T8" fmla="+- 0 9467 9374"/>
                <a:gd name="T9" fmla="*/ T8 w 452"/>
                <a:gd name="T10" fmla="+- 0 -181 -224"/>
                <a:gd name="T11" fmla="*/ -181 h 454"/>
                <a:gd name="T12" fmla="+- 0 9418 9374"/>
                <a:gd name="T13" fmla="*/ T12 w 452"/>
                <a:gd name="T14" fmla="+- 0 -131 -224"/>
                <a:gd name="T15" fmla="*/ -131 h 454"/>
                <a:gd name="T16" fmla="+- 0 9386 9374"/>
                <a:gd name="T17" fmla="*/ T16 w 452"/>
                <a:gd name="T18" fmla="+- 0 -69 -224"/>
                <a:gd name="T19" fmla="*/ -69 h 454"/>
                <a:gd name="T20" fmla="+- 0 9374 9374"/>
                <a:gd name="T21" fmla="*/ T20 w 452"/>
                <a:gd name="T22" fmla="+- 0 2 -224"/>
                <a:gd name="T23" fmla="*/ 2 h 454"/>
                <a:gd name="T24" fmla="+- 0 9386 9374"/>
                <a:gd name="T25" fmla="*/ T24 w 452"/>
                <a:gd name="T26" fmla="+- 0 74 -224"/>
                <a:gd name="T27" fmla="*/ 74 h 454"/>
                <a:gd name="T28" fmla="+- 0 9418 9374"/>
                <a:gd name="T29" fmla="*/ T28 w 452"/>
                <a:gd name="T30" fmla="+- 0 136 -224"/>
                <a:gd name="T31" fmla="*/ 136 h 454"/>
                <a:gd name="T32" fmla="+- 0 9467 9374"/>
                <a:gd name="T33" fmla="*/ T32 w 452"/>
                <a:gd name="T34" fmla="+- 0 185 -224"/>
                <a:gd name="T35" fmla="*/ 185 h 454"/>
                <a:gd name="T36" fmla="+- 0 9529 9374"/>
                <a:gd name="T37" fmla="*/ T36 w 452"/>
                <a:gd name="T38" fmla="+- 0 218 -224"/>
                <a:gd name="T39" fmla="*/ 218 h 454"/>
                <a:gd name="T40" fmla="+- 0 9600 9374"/>
                <a:gd name="T41" fmla="*/ T40 w 452"/>
                <a:gd name="T42" fmla="+- 0 229 -224"/>
                <a:gd name="T43" fmla="*/ 229 h 454"/>
                <a:gd name="T44" fmla="+- 0 9671 9374"/>
                <a:gd name="T45" fmla="*/ T44 w 452"/>
                <a:gd name="T46" fmla="+- 0 218 -224"/>
                <a:gd name="T47" fmla="*/ 218 h 454"/>
                <a:gd name="T48" fmla="+- 0 9733 9374"/>
                <a:gd name="T49" fmla="*/ T48 w 452"/>
                <a:gd name="T50" fmla="+- 0 185 -224"/>
                <a:gd name="T51" fmla="*/ 185 h 454"/>
                <a:gd name="T52" fmla="+- 0 9782 9374"/>
                <a:gd name="T53" fmla="*/ T52 w 452"/>
                <a:gd name="T54" fmla="+- 0 136 -224"/>
                <a:gd name="T55" fmla="*/ 136 h 454"/>
                <a:gd name="T56" fmla="+- 0 9814 9374"/>
                <a:gd name="T57" fmla="*/ T56 w 452"/>
                <a:gd name="T58" fmla="+- 0 74 -224"/>
                <a:gd name="T59" fmla="*/ 74 h 454"/>
                <a:gd name="T60" fmla="+- 0 9826 9374"/>
                <a:gd name="T61" fmla="*/ T60 w 452"/>
                <a:gd name="T62" fmla="+- 0 2 -224"/>
                <a:gd name="T63" fmla="*/ 2 h 454"/>
                <a:gd name="T64" fmla="+- 0 9814 9374"/>
                <a:gd name="T65" fmla="*/ T64 w 452"/>
                <a:gd name="T66" fmla="+- 0 -69 -224"/>
                <a:gd name="T67" fmla="*/ -69 h 454"/>
                <a:gd name="T68" fmla="+- 0 9782 9374"/>
                <a:gd name="T69" fmla="*/ T68 w 452"/>
                <a:gd name="T70" fmla="+- 0 -131 -224"/>
                <a:gd name="T71" fmla="*/ -131 h 454"/>
                <a:gd name="T72" fmla="+- 0 9733 9374"/>
                <a:gd name="T73" fmla="*/ T72 w 452"/>
                <a:gd name="T74" fmla="+- 0 -181 -224"/>
                <a:gd name="T75" fmla="*/ -181 h 454"/>
                <a:gd name="T76" fmla="+- 0 9671 9374"/>
                <a:gd name="T77" fmla="*/ T76 w 452"/>
                <a:gd name="T78" fmla="+- 0 -213 -224"/>
                <a:gd name="T79" fmla="*/ -213 h 454"/>
                <a:gd name="T80" fmla="+- 0 9600 9374"/>
                <a:gd name="T81" fmla="*/ T80 w 452"/>
                <a:gd name="T82" fmla="+- 0 -224 -224"/>
                <a:gd name="T83" fmla="*/ -224 h 4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Lst>
              <a:rect l="0" t="0" r="r" b="b"/>
              <a:pathLst>
                <a:path w="452" h="454">
                  <a:moveTo>
                    <a:pt x="226" y="0"/>
                  </a:moveTo>
                  <a:lnTo>
                    <a:pt x="155" y="11"/>
                  </a:lnTo>
                  <a:lnTo>
                    <a:pt x="93" y="43"/>
                  </a:lnTo>
                  <a:lnTo>
                    <a:pt x="44" y="93"/>
                  </a:lnTo>
                  <a:lnTo>
                    <a:pt x="12" y="155"/>
                  </a:lnTo>
                  <a:lnTo>
                    <a:pt x="0" y="226"/>
                  </a:lnTo>
                  <a:lnTo>
                    <a:pt x="12" y="298"/>
                  </a:lnTo>
                  <a:lnTo>
                    <a:pt x="44" y="360"/>
                  </a:lnTo>
                  <a:lnTo>
                    <a:pt x="93" y="409"/>
                  </a:lnTo>
                  <a:lnTo>
                    <a:pt x="155" y="442"/>
                  </a:lnTo>
                  <a:lnTo>
                    <a:pt x="226" y="453"/>
                  </a:lnTo>
                  <a:lnTo>
                    <a:pt x="297" y="442"/>
                  </a:lnTo>
                  <a:lnTo>
                    <a:pt x="359" y="409"/>
                  </a:lnTo>
                  <a:lnTo>
                    <a:pt x="408" y="360"/>
                  </a:lnTo>
                  <a:lnTo>
                    <a:pt x="440" y="298"/>
                  </a:lnTo>
                  <a:lnTo>
                    <a:pt x="452" y="226"/>
                  </a:lnTo>
                  <a:lnTo>
                    <a:pt x="440" y="155"/>
                  </a:lnTo>
                  <a:lnTo>
                    <a:pt x="408" y="93"/>
                  </a:lnTo>
                  <a:lnTo>
                    <a:pt x="359" y="43"/>
                  </a:lnTo>
                  <a:lnTo>
                    <a:pt x="297" y="11"/>
                  </a:lnTo>
                  <a:lnTo>
                    <a:pt x="226" y="0"/>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zh-CN" altLang="en-US"/>
            </a:p>
          </p:txBody>
        </p:sp>
        <p:sp>
          <p:nvSpPr>
            <p:cNvPr id="35" name="Freeform 7"/>
            <p:cNvSpPr>
              <a:spLocks/>
            </p:cNvSpPr>
            <p:nvPr/>
          </p:nvSpPr>
          <p:spPr bwMode="auto">
            <a:xfrm>
              <a:off x="9374" y="-225"/>
              <a:ext cx="452" cy="454"/>
            </a:xfrm>
            <a:custGeom>
              <a:avLst/>
              <a:gdLst>
                <a:gd name="T0" fmla="+- 0 9374 9374"/>
                <a:gd name="T1" fmla="*/ T0 w 452"/>
                <a:gd name="T2" fmla="+- 0 2 -224"/>
                <a:gd name="T3" fmla="*/ 2 h 454"/>
                <a:gd name="T4" fmla="+- 0 9386 9374"/>
                <a:gd name="T5" fmla="*/ T4 w 452"/>
                <a:gd name="T6" fmla="+- 0 -69 -224"/>
                <a:gd name="T7" fmla="*/ -69 h 454"/>
                <a:gd name="T8" fmla="+- 0 9418 9374"/>
                <a:gd name="T9" fmla="*/ T8 w 452"/>
                <a:gd name="T10" fmla="+- 0 -131 -224"/>
                <a:gd name="T11" fmla="*/ -131 h 454"/>
                <a:gd name="T12" fmla="+- 0 9467 9374"/>
                <a:gd name="T13" fmla="*/ T12 w 452"/>
                <a:gd name="T14" fmla="+- 0 -181 -224"/>
                <a:gd name="T15" fmla="*/ -181 h 454"/>
                <a:gd name="T16" fmla="+- 0 9529 9374"/>
                <a:gd name="T17" fmla="*/ T16 w 452"/>
                <a:gd name="T18" fmla="+- 0 -213 -224"/>
                <a:gd name="T19" fmla="*/ -213 h 454"/>
                <a:gd name="T20" fmla="+- 0 9600 9374"/>
                <a:gd name="T21" fmla="*/ T20 w 452"/>
                <a:gd name="T22" fmla="+- 0 -224 -224"/>
                <a:gd name="T23" fmla="*/ -224 h 454"/>
                <a:gd name="T24" fmla="+- 0 9671 9374"/>
                <a:gd name="T25" fmla="*/ T24 w 452"/>
                <a:gd name="T26" fmla="+- 0 -213 -224"/>
                <a:gd name="T27" fmla="*/ -213 h 454"/>
                <a:gd name="T28" fmla="+- 0 9733 9374"/>
                <a:gd name="T29" fmla="*/ T28 w 452"/>
                <a:gd name="T30" fmla="+- 0 -181 -224"/>
                <a:gd name="T31" fmla="*/ -181 h 454"/>
                <a:gd name="T32" fmla="+- 0 9782 9374"/>
                <a:gd name="T33" fmla="*/ T32 w 452"/>
                <a:gd name="T34" fmla="+- 0 -131 -224"/>
                <a:gd name="T35" fmla="*/ -131 h 454"/>
                <a:gd name="T36" fmla="+- 0 9814 9374"/>
                <a:gd name="T37" fmla="*/ T36 w 452"/>
                <a:gd name="T38" fmla="+- 0 -69 -224"/>
                <a:gd name="T39" fmla="*/ -69 h 454"/>
                <a:gd name="T40" fmla="+- 0 9826 9374"/>
                <a:gd name="T41" fmla="*/ T40 w 452"/>
                <a:gd name="T42" fmla="+- 0 2 -224"/>
                <a:gd name="T43" fmla="*/ 2 h 454"/>
                <a:gd name="T44" fmla="+- 0 9814 9374"/>
                <a:gd name="T45" fmla="*/ T44 w 452"/>
                <a:gd name="T46" fmla="+- 0 74 -224"/>
                <a:gd name="T47" fmla="*/ 74 h 454"/>
                <a:gd name="T48" fmla="+- 0 9782 9374"/>
                <a:gd name="T49" fmla="*/ T48 w 452"/>
                <a:gd name="T50" fmla="+- 0 136 -224"/>
                <a:gd name="T51" fmla="*/ 136 h 454"/>
                <a:gd name="T52" fmla="+- 0 9733 9374"/>
                <a:gd name="T53" fmla="*/ T52 w 452"/>
                <a:gd name="T54" fmla="+- 0 185 -224"/>
                <a:gd name="T55" fmla="*/ 185 h 454"/>
                <a:gd name="T56" fmla="+- 0 9671 9374"/>
                <a:gd name="T57" fmla="*/ T56 w 452"/>
                <a:gd name="T58" fmla="+- 0 218 -224"/>
                <a:gd name="T59" fmla="*/ 218 h 454"/>
                <a:gd name="T60" fmla="+- 0 9600 9374"/>
                <a:gd name="T61" fmla="*/ T60 w 452"/>
                <a:gd name="T62" fmla="+- 0 229 -224"/>
                <a:gd name="T63" fmla="*/ 229 h 454"/>
                <a:gd name="T64" fmla="+- 0 9529 9374"/>
                <a:gd name="T65" fmla="*/ T64 w 452"/>
                <a:gd name="T66" fmla="+- 0 218 -224"/>
                <a:gd name="T67" fmla="*/ 218 h 454"/>
                <a:gd name="T68" fmla="+- 0 9467 9374"/>
                <a:gd name="T69" fmla="*/ T68 w 452"/>
                <a:gd name="T70" fmla="+- 0 185 -224"/>
                <a:gd name="T71" fmla="*/ 185 h 454"/>
                <a:gd name="T72" fmla="+- 0 9418 9374"/>
                <a:gd name="T73" fmla="*/ T72 w 452"/>
                <a:gd name="T74" fmla="+- 0 136 -224"/>
                <a:gd name="T75" fmla="*/ 136 h 454"/>
                <a:gd name="T76" fmla="+- 0 9386 9374"/>
                <a:gd name="T77" fmla="*/ T76 w 452"/>
                <a:gd name="T78" fmla="+- 0 74 -224"/>
                <a:gd name="T79" fmla="*/ 74 h 454"/>
                <a:gd name="T80" fmla="+- 0 9374 9374"/>
                <a:gd name="T81" fmla="*/ T80 w 452"/>
                <a:gd name="T82" fmla="+- 0 2 -224"/>
                <a:gd name="T83" fmla="*/ 2 h 4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Lst>
              <a:rect l="0" t="0" r="r" b="b"/>
              <a:pathLst>
                <a:path w="452" h="454">
                  <a:moveTo>
                    <a:pt x="0" y="226"/>
                  </a:moveTo>
                  <a:lnTo>
                    <a:pt x="12" y="155"/>
                  </a:lnTo>
                  <a:lnTo>
                    <a:pt x="44" y="93"/>
                  </a:lnTo>
                  <a:lnTo>
                    <a:pt x="93" y="43"/>
                  </a:lnTo>
                  <a:lnTo>
                    <a:pt x="155" y="11"/>
                  </a:lnTo>
                  <a:lnTo>
                    <a:pt x="226" y="0"/>
                  </a:lnTo>
                  <a:lnTo>
                    <a:pt x="297" y="11"/>
                  </a:lnTo>
                  <a:lnTo>
                    <a:pt x="359" y="43"/>
                  </a:lnTo>
                  <a:lnTo>
                    <a:pt x="408" y="93"/>
                  </a:lnTo>
                  <a:lnTo>
                    <a:pt x="440" y="155"/>
                  </a:lnTo>
                  <a:lnTo>
                    <a:pt x="452" y="226"/>
                  </a:lnTo>
                  <a:lnTo>
                    <a:pt x="440" y="298"/>
                  </a:lnTo>
                  <a:lnTo>
                    <a:pt x="408" y="360"/>
                  </a:lnTo>
                  <a:lnTo>
                    <a:pt x="359" y="409"/>
                  </a:lnTo>
                  <a:lnTo>
                    <a:pt x="297" y="442"/>
                  </a:lnTo>
                  <a:lnTo>
                    <a:pt x="226" y="453"/>
                  </a:lnTo>
                  <a:lnTo>
                    <a:pt x="155" y="442"/>
                  </a:lnTo>
                  <a:lnTo>
                    <a:pt x="93" y="409"/>
                  </a:lnTo>
                  <a:lnTo>
                    <a:pt x="44" y="360"/>
                  </a:lnTo>
                  <a:lnTo>
                    <a:pt x="12" y="298"/>
                  </a:lnTo>
                  <a:lnTo>
                    <a:pt x="0" y="226"/>
                  </a:lnTo>
                  <a:close/>
                </a:path>
              </a:pathLst>
            </a:custGeom>
            <a:noFill/>
            <a:ln w="12700">
              <a:solidFill>
                <a:srgbClr val="2E528F"/>
              </a:solidFill>
              <a:prstDash val="solid"/>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zh-CN" altLang="en-US"/>
            </a:p>
          </p:txBody>
        </p:sp>
        <p:sp>
          <p:nvSpPr>
            <p:cNvPr id="36" name="Freeform 6"/>
            <p:cNvSpPr>
              <a:spLocks/>
            </p:cNvSpPr>
            <p:nvPr/>
          </p:nvSpPr>
          <p:spPr bwMode="auto">
            <a:xfrm>
              <a:off x="15384" y="1078"/>
              <a:ext cx="454" cy="454"/>
            </a:xfrm>
            <a:custGeom>
              <a:avLst/>
              <a:gdLst>
                <a:gd name="T0" fmla="+- 0 15611 15384"/>
                <a:gd name="T1" fmla="*/ T0 w 454"/>
                <a:gd name="T2" fmla="+- 0 1079 1079"/>
                <a:gd name="T3" fmla="*/ 1079 h 454"/>
                <a:gd name="T4" fmla="+- 0 15539 15384"/>
                <a:gd name="T5" fmla="*/ T4 w 454"/>
                <a:gd name="T6" fmla="+- 0 1090 1079"/>
                <a:gd name="T7" fmla="*/ 1090 h 454"/>
                <a:gd name="T8" fmla="+- 0 15477 15384"/>
                <a:gd name="T9" fmla="*/ T8 w 454"/>
                <a:gd name="T10" fmla="+- 0 1123 1079"/>
                <a:gd name="T11" fmla="*/ 1123 h 454"/>
                <a:gd name="T12" fmla="+- 0 15428 15384"/>
                <a:gd name="T13" fmla="*/ T12 w 454"/>
                <a:gd name="T14" fmla="+- 0 1172 1079"/>
                <a:gd name="T15" fmla="*/ 1172 h 454"/>
                <a:gd name="T16" fmla="+- 0 15396 15384"/>
                <a:gd name="T17" fmla="*/ T16 w 454"/>
                <a:gd name="T18" fmla="+- 0 1234 1079"/>
                <a:gd name="T19" fmla="*/ 1234 h 454"/>
                <a:gd name="T20" fmla="+- 0 15384 15384"/>
                <a:gd name="T21" fmla="*/ T20 w 454"/>
                <a:gd name="T22" fmla="+- 0 1306 1079"/>
                <a:gd name="T23" fmla="*/ 1306 h 454"/>
                <a:gd name="T24" fmla="+- 0 15396 15384"/>
                <a:gd name="T25" fmla="*/ T24 w 454"/>
                <a:gd name="T26" fmla="+- 0 1377 1079"/>
                <a:gd name="T27" fmla="*/ 1377 h 454"/>
                <a:gd name="T28" fmla="+- 0 15428 15384"/>
                <a:gd name="T29" fmla="*/ T28 w 454"/>
                <a:gd name="T30" fmla="+- 0 1440 1079"/>
                <a:gd name="T31" fmla="*/ 1440 h 454"/>
                <a:gd name="T32" fmla="+- 0 15477 15384"/>
                <a:gd name="T33" fmla="*/ T32 w 454"/>
                <a:gd name="T34" fmla="+- 0 1489 1079"/>
                <a:gd name="T35" fmla="*/ 1489 h 454"/>
                <a:gd name="T36" fmla="+- 0 15539 15384"/>
                <a:gd name="T37" fmla="*/ T36 w 454"/>
                <a:gd name="T38" fmla="+- 0 1521 1079"/>
                <a:gd name="T39" fmla="*/ 1521 h 454"/>
                <a:gd name="T40" fmla="+- 0 15611 15384"/>
                <a:gd name="T41" fmla="*/ T40 w 454"/>
                <a:gd name="T42" fmla="+- 0 1532 1079"/>
                <a:gd name="T43" fmla="*/ 1532 h 454"/>
                <a:gd name="T44" fmla="+- 0 15682 15384"/>
                <a:gd name="T45" fmla="*/ T44 w 454"/>
                <a:gd name="T46" fmla="+- 0 1521 1079"/>
                <a:gd name="T47" fmla="*/ 1521 h 454"/>
                <a:gd name="T48" fmla="+- 0 15745 15384"/>
                <a:gd name="T49" fmla="*/ T48 w 454"/>
                <a:gd name="T50" fmla="+- 0 1489 1079"/>
                <a:gd name="T51" fmla="*/ 1489 h 454"/>
                <a:gd name="T52" fmla="+- 0 15794 15384"/>
                <a:gd name="T53" fmla="*/ T52 w 454"/>
                <a:gd name="T54" fmla="+- 0 1440 1079"/>
                <a:gd name="T55" fmla="*/ 1440 h 454"/>
                <a:gd name="T56" fmla="+- 0 15826 15384"/>
                <a:gd name="T57" fmla="*/ T56 w 454"/>
                <a:gd name="T58" fmla="+- 0 1377 1079"/>
                <a:gd name="T59" fmla="*/ 1377 h 454"/>
                <a:gd name="T60" fmla="+- 0 15838 15384"/>
                <a:gd name="T61" fmla="*/ T60 w 454"/>
                <a:gd name="T62" fmla="+- 0 1306 1079"/>
                <a:gd name="T63" fmla="*/ 1306 h 454"/>
                <a:gd name="T64" fmla="+- 0 15826 15384"/>
                <a:gd name="T65" fmla="*/ T64 w 454"/>
                <a:gd name="T66" fmla="+- 0 1234 1079"/>
                <a:gd name="T67" fmla="*/ 1234 h 454"/>
                <a:gd name="T68" fmla="+- 0 15794 15384"/>
                <a:gd name="T69" fmla="*/ T68 w 454"/>
                <a:gd name="T70" fmla="+- 0 1172 1079"/>
                <a:gd name="T71" fmla="*/ 1172 h 454"/>
                <a:gd name="T72" fmla="+- 0 15745 15384"/>
                <a:gd name="T73" fmla="*/ T72 w 454"/>
                <a:gd name="T74" fmla="+- 0 1123 1079"/>
                <a:gd name="T75" fmla="*/ 1123 h 454"/>
                <a:gd name="T76" fmla="+- 0 15682 15384"/>
                <a:gd name="T77" fmla="*/ T76 w 454"/>
                <a:gd name="T78" fmla="+- 0 1090 1079"/>
                <a:gd name="T79" fmla="*/ 1090 h 454"/>
                <a:gd name="T80" fmla="+- 0 15611 15384"/>
                <a:gd name="T81" fmla="*/ T80 w 454"/>
                <a:gd name="T82" fmla="+- 0 1079 1079"/>
                <a:gd name="T83" fmla="*/ 1079 h 4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Lst>
              <a:rect l="0" t="0" r="r" b="b"/>
              <a:pathLst>
                <a:path w="454" h="454">
                  <a:moveTo>
                    <a:pt x="227" y="0"/>
                  </a:moveTo>
                  <a:lnTo>
                    <a:pt x="155" y="11"/>
                  </a:lnTo>
                  <a:lnTo>
                    <a:pt x="93" y="44"/>
                  </a:lnTo>
                  <a:lnTo>
                    <a:pt x="44" y="93"/>
                  </a:lnTo>
                  <a:lnTo>
                    <a:pt x="12" y="155"/>
                  </a:lnTo>
                  <a:lnTo>
                    <a:pt x="0" y="227"/>
                  </a:lnTo>
                  <a:lnTo>
                    <a:pt x="12" y="298"/>
                  </a:lnTo>
                  <a:lnTo>
                    <a:pt x="44" y="361"/>
                  </a:lnTo>
                  <a:lnTo>
                    <a:pt x="93" y="410"/>
                  </a:lnTo>
                  <a:lnTo>
                    <a:pt x="155" y="442"/>
                  </a:lnTo>
                  <a:lnTo>
                    <a:pt x="227" y="453"/>
                  </a:lnTo>
                  <a:lnTo>
                    <a:pt x="298" y="442"/>
                  </a:lnTo>
                  <a:lnTo>
                    <a:pt x="361" y="410"/>
                  </a:lnTo>
                  <a:lnTo>
                    <a:pt x="410" y="361"/>
                  </a:lnTo>
                  <a:lnTo>
                    <a:pt x="442" y="298"/>
                  </a:lnTo>
                  <a:lnTo>
                    <a:pt x="454" y="227"/>
                  </a:lnTo>
                  <a:lnTo>
                    <a:pt x="442" y="155"/>
                  </a:lnTo>
                  <a:lnTo>
                    <a:pt x="410" y="93"/>
                  </a:lnTo>
                  <a:lnTo>
                    <a:pt x="361" y="44"/>
                  </a:lnTo>
                  <a:lnTo>
                    <a:pt x="298" y="11"/>
                  </a:lnTo>
                  <a:lnTo>
                    <a:pt x="227" y="0"/>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zh-CN" altLang="en-US"/>
            </a:p>
          </p:txBody>
        </p:sp>
        <p:sp>
          <p:nvSpPr>
            <p:cNvPr id="37" name="Freeform 5"/>
            <p:cNvSpPr>
              <a:spLocks/>
            </p:cNvSpPr>
            <p:nvPr/>
          </p:nvSpPr>
          <p:spPr bwMode="auto">
            <a:xfrm>
              <a:off x="15384" y="1078"/>
              <a:ext cx="454" cy="454"/>
            </a:xfrm>
            <a:custGeom>
              <a:avLst/>
              <a:gdLst>
                <a:gd name="T0" fmla="+- 0 15384 15384"/>
                <a:gd name="T1" fmla="*/ T0 w 454"/>
                <a:gd name="T2" fmla="+- 0 1306 1079"/>
                <a:gd name="T3" fmla="*/ 1306 h 454"/>
                <a:gd name="T4" fmla="+- 0 15396 15384"/>
                <a:gd name="T5" fmla="*/ T4 w 454"/>
                <a:gd name="T6" fmla="+- 0 1234 1079"/>
                <a:gd name="T7" fmla="*/ 1234 h 454"/>
                <a:gd name="T8" fmla="+- 0 15428 15384"/>
                <a:gd name="T9" fmla="*/ T8 w 454"/>
                <a:gd name="T10" fmla="+- 0 1172 1079"/>
                <a:gd name="T11" fmla="*/ 1172 h 454"/>
                <a:gd name="T12" fmla="+- 0 15477 15384"/>
                <a:gd name="T13" fmla="*/ T12 w 454"/>
                <a:gd name="T14" fmla="+- 0 1123 1079"/>
                <a:gd name="T15" fmla="*/ 1123 h 454"/>
                <a:gd name="T16" fmla="+- 0 15539 15384"/>
                <a:gd name="T17" fmla="*/ T16 w 454"/>
                <a:gd name="T18" fmla="+- 0 1090 1079"/>
                <a:gd name="T19" fmla="*/ 1090 h 454"/>
                <a:gd name="T20" fmla="+- 0 15611 15384"/>
                <a:gd name="T21" fmla="*/ T20 w 454"/>
                <a:gd name="T22" fmla="+- 0 1079 1079"/>
                <a:gd name="T23" fmla="*/ 1079 h 454"/>
                <a:gd name="T24" fmla="+- 0 15682 15384"/>
                <a:gd name="T25" fmla="*/ T24 w 454"/>
                <a:gd name="T26" fmla="+- 0 1090 1079"/>
                <a:gd name="T27" fmla="*/ 1090 h 454"/>
                <a:gd name="T28" fmla="+- 0 15745 15384"/>
                <a:gd name="T29" fmla="*/ T28 w 454"/>
                <a:gd name="T30" fmla="+- 0 1123 1079"/>
                <a:gd name="T31" fmla="*/ 1123 h 454"/>
                <a:gd name="T32" fmla="+- 0 15794 15384"/>
                <a:gd name="T33" fmla="*/ T32 w 454"/>
                <a:gd name="T34" fmla="+- 0 1172 1079"/>
                <a:gd name="T35" fmla="*/ 1172 h 454"/>
                <a:gd name="T36" fmla="+- 0 15826 15384"/>
                <a:gd name="T37" fmla="*/ T36 w 454"/>
                <a:gd name="T38" fmla="+- 0 1234 1079"/>
                <a:gd name="T39" fmla="*/ 1234 h 454"/>
                <a:gd name="T40" fmla="+- 0 15838 15384"/>
                <a:gd name="T41" fmla="*/ T40 w 454"/>
                <a:gd name="T42" fmla="+- 0 1306 1079"/>
                <a:gd name="T43" fmla="*/ 1306 h 454"/>
                <a:gd name="T44" fmla="+- 0 15826 15384"/>
                <a:gd name="T45" fmla="*/ T44 w 454"/>
                <a:gd name="T46" fmla="+- 0 1377 1079"/>
                <a:gd name="T47" fmla="*/ 1377 h 454"/>
                <a:gd name="T48" fmla="+- 0 15794 15384"/>
                <a:gd name="T49" fmla="*/ T48 w 454"/>
                <a:gd name="T50" fmla="+- 0 1440 1079"/>
                <a:gd name="T51" fmla="*/ 1440 h 454"/>
                <a:gd name="T52" fmla="+- 0 15745 15384"/>
                <a:gd name="T53" fmla="*/ T52 w 454"/>
                <a:gd name="T54" fmla="+- 0 1489 1079"/>
                <a:gd name="T55" fmla="*/ 1489 h 454"/>
                <a:gd name="T56" fmla="+- 0 15682 15384"/>
                <a:gd name="T57" fmla="*/ T56 w 454"/>
                <a:gd name="T58" fmla="+- 0 1521 1079"/>
                <a:gd name="T59" fmla="*/ 1521 h 454"/>
                <a:gd name="T60" fmla="+- 0 15611 15384"/>
                <a:gd name="T61" fmla="*/ T60 w 454"/>
                <a:gd name="T62" fmla="+- 0 1532 1079"/>
                <a:gd name="T63" fmla="*/ 1532 h 454"/>
                <a:gd name="T64" fmla="+- 0 15539 15384"/>
                <a:gd name="T65" fmla="*/ T64 w 454"/>
                <a:gd name="T66" fmla="+- 0 1521 1079"/>
                <a:gd name="T67" fmla="*/ 1521 h 454"/>
                <a:gd name="T68" fmla="+- 0 15477 15384"/>
                <a:gd name="T69" fmla="*/ T68 w 454"/>
                <a:gd name="T70" fmla="+- 0 1489 1079"/>
                <a:gd name="T71" fmla="*/ 1489 h 454"/>
                <a:gd name="T72" fmla="+- 0 15428 15384"/>
                <a:gd name="T73" fmla="*/ T72 w 454"/>
                <a:gd name="T74" fmla="+- 0 1440 1079"/>
                <a:gd name="T75" fmla="*/ 1440 h 454"/>
                <a:gd name="T76" fmla="+- 0 15396 15384"/>
                <a:gd name="T77" fmla="*/ T76 w 454"/>
                <a:gd name="T78" fmla="+- 0 1377 1079"/>
                <a:gd name="T79" fmla="*/ 1377 h 454"/>
                <a:gd name="T80" fmla="+- 0 15384 15384"/>
                <a:gd name="T81" fmla="*/ T80 w 454"/>
                <a:gd name="T82" fmla="+- 0 1306 1079"/>
                <a:gd name="T83" fmla="*/ 1306 h 4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Lst>
              <a:rect l="0" t="0" r="r" b="b"/>
              <a:pathLst>
                <a:path w="454" h="454">
                  <a:moveTo>
                    <a:pt x="0" y="227"/>
                  </a:moveTo>
                  <a:lnTo>
                    <a:pt x="12" y="155"/>
                  </a:lnTo>
                  <a:lnTo>
                    <a:pt x="44" y="93"/>
                  </a:lnTo>
                  <a:lnTo>
                    <a:pt x="93" y="44"/>
                  </a:lnTo>
                  <a:lnTo>
                    <a:pt x="155" y="11"/>
                  </a:lnTo>
                  <a:lnTo>
                    <a:pt x="227" y="0"/>
                  </a:lnTo>
                  <a:lnTo>
                    <a:pt x="298" y="11"/>
                  </a:lnTo>
                  <a:lnTo>
                    <a:pt x="361" y="44"/>
                  </a:lnTo>
                  <a:lnTo>
                    <a:pt x="410" y="93"/>
                  </a:lnTo>
                  <a:lnTo>
                    <a:pt x="442" y="155"/>
                  </a:lnTo>
                  <a:lnTo>
                    <a:pt x="454" y="227"/>
                  </a:lnTo>
                  <a:lnTo>
                    <a:pt x="442" y="298"/>
                  </a:lnTo>
                  <a:lnTo>
                    <a:pt x="410" y="361"/>
                  </a:lnTo>
                  <a:lnTo>
                    <a:pt x="361" y="410"/>
                  </a:lnTo>
                  <a:lnTo>
                    <a:pt x="298" y="442"/>
                  </a:lnTo>
                  <a:lnTo>
                    <a:pt x="227" y="453"/>
                  </a:lnTo>
                  <a:lnTo>
                    <a:pt x="155" y="442"/>
                  </a:lnTo>
                  <a:lnTo>
                    <a:pt x="93" y="410"/>
                  </a:lnTo>
                  <a:lnTo>
                    <a:pt x="44" y="361"/>
                  </a:lnTo>
                  <a:lnTo>
                    <a:pt x="12" y="298"/>
                  </a:lnTo>
                  <a:lnTo>
                    <a:pt x="0" y="227"/>
                  </a:lnTo>
                  <a:close/>
                </a:path>
              </a:pathLst>
            </a:custGeom>
            <a:noFill/>
            <a:ln w="12700">
              <a:solidFill>
                <a:srgbClr val="2E528F"/>
              </a:solidFill>
              <a:prstDash val="solid"/>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zh-CN" altLang="en-US"/>
            </a:p>
          </p:txBody>
        </p:sp>
        <p:sp>
          <p:nvSpPr>
            <p:cNvPr id="38" name="Text Box 4"/>
            <p:cNvSpPr txBox="1">
              <a:spLocks noChangeArrowheads="1"/>
            </p:cNvSpPr>
            <p:nvPr/>
          </p:nvSpPr>
          <p:spPr bwMode="auto">
            <a:xfrm>
              <a:off x="9510" y="-148"/>
              <a:ext cx="203"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lnSpc>
                  <a:spcPts val="1800"/>
                </a:lnSpc>
                <a:spcAft>
                  <a:spcPts val="0"/>
                </a:spcAft>
              </a:pPr>
              <a:r>
                <a:rPr lang="en-US" sz="1800">
                  <a:solidFill>
                    <a:srgbClr val="FFFFFF"/>
                  </a:solidFill>
                  <a:effectLst/>
                  <a:latin typeface="Calibri" panose="020F0502020204030204" pitchFamily="34" charset="0"/>
                  <a:ea typeface="微软雅黑" panose="020B0503020204020204" pitchFamily="34" charset="-122"/>
                  <a:cs typeface="微软雅黑" panose="020B0503020204020204" pitchFamily="34" charset="-122"/>
                </a:rPr>
                <a:t>1</a:t>
              </a:r>
              <a:endParaRPr lang="zh-CN" sz="1100">
                <a:effectLst/>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9" name="Text Box 3"/>
            <p:cNvSpPr txBox="1">
              <a:spLocks noChangeArrowheads="1"/>
            </p:cNvSpPr>
            <p:nvPr/>
          </p:nvSpPr>
          <p:spPr bwMode="auto">
            <a:xfrm>
              <a:off x="15520" y="1157"/>
              <a:ext cx="203"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lnSpc>
                  <a:spcPts val="1800"/>
                </a:lnSpc>
                <a:spcAft>
                  <a:spcPts val="0"/>
                </a:spcAft>
              </a:pPr>
              <a:r>
                <a:rPr lang="en-US" sz="1800">
                  <a:solidFill>
                    <a:srgbClr val="FFFFFF"/>
                  </a:solidFill>
                  <a:effectLst/>
                  <a:latin typeface="Calibri" panose="020F0502020204030204" pitchFamily="34" charset="0"/>
                  <a:ea typeface="微软雅黑" panose="020B0503020204020204" pitchFamily="34" charset="-122"/>
                  <a:cs typeface="微软雅黑" panose="020B0503020204020204" pitchFamily="34" charset="-122"/>
                </a:rPr>
                <a:t>2</a:t>
              </a:r>
              <a:endParaRPr lang="zh-CN" sz="1100">
                <a:effectLst/>
                <a:latin typeface="微软雅黑" panose="020B0503020204020204" pitchFamily="34" charset="-122"/>
                <a:ea typeface="微软雅黑" panose="020B0503020204020204" pitchFamily="34" charset="-122"/>
                <a:cs typeface="微软雅黑" panose="020B0503020204020204" pitchFamily="34" charset="-122"/>
              </a:endParaRPr>
            </a:p>
          </p:txBody>
        </p:sp>
      </p:grpSp>
      <p:pic>
        <p:nvPicPr>
          <p:cNvPr id="40" name="image22.png"/>
          <p:cNvPicPr/>
          <p:nvPr/>
        </p:nvPicPr>
        <p:blipFill>
          <a:blip r:embed="rId8">
            <a:extLst>
              <a:ext uri="{28A0092B-C50C-407E-A947-70E740481C1C}">
                <a14:useLocalDpi xmlns:a14="http://schemas.microsoft.com/office/drawing/2010/main" val="0"/>
              </a:ext>
            </a:extLst>
          </a:blip>
          <a:stretch>
            <a:fillRect/>
          </a:stretch>
        </p:blipFill>
        <p:spPr>
          <a:xfrm>
            <a:off x="6521114" y="2753140"/>
            <a:ext cx="4981839" cy="3620277"/>
          </a:xfrm>
          <a:prstGeom prst="rect">
            <a:avLst/>
          </a:prstGeom>
        </p:spPr>
      </p:pic>
      <p:grpSp>
        <p:nvGrpSpPr>
          <p:cNvPr id="41" name="组合 40"/>
          <p:cNvGrpSpPr/>
          <p:nvPr/>
        </p:nvGrpSpPr>
        <p:grpSpPr>
          <a:xfrm>
            <a:off x="0" y="-4100"/>
            <a:ext cx="12192000" cy="531322"/>
            <a:chOff x="0" y="-4100"/>
            <a:chExt cx="12192000" cy="531322"/>
          </a:xfrm>
        </p:grpSpPr>
        <p:sp>
          <p:nvSpPr>
            <p:cNvPr id="42" name="矩形 41"/>
            <p:cNvSpPr/>
            <p:nvPr>
              <p:custDataLst>
                <p:tags r:id="rId3"/>
              </p:custDataLst>
            </p:nvPr>
          </p:nvSpPr>
          <p:spPr>
            <a:xfrm>
              <a:off x="0" y="-4100"/>
              <a:ext cx="12192000" cy="531322"/>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标题 1"/>
            <p:cNvSpPr txBox="1"/>
            <p:nvPr>
              <p:custDataLst>
                <p:tags r:id="rId4"/>
              </p:custDataLst>
            </p:nvPr>
          </p:nvSpPr>
          <p:spPr>
            <a:xfrm>
              <a:off x="9752159" y="112652"/>
              <a:ext cx="2439841" cy="297815"/>
            </a:xfrm>
            <a:prstGeom prst="rect">
              <a:avLst/>
            </a:prstGeom>
          </p:spPr>
          <p:txBody>
            <a:bodyPr vert="horz" lIns="121920" tIns="60960" rIns="121920" bIns="6096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altLang="zh-CN" sz="9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ea"/>
                </a:rPr>
                <a:t>Easy the </a:t>
              </a:r>
              <a:r>
                <a:rPr lang="en-US" altLang="zh-CN" sz="10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ea"/>
                </a:rPr>
                <a:t>IP-based</a:t>
              </a:r>
              <a:r>
                <a:rPr lang="en-US" altLang="zh-CN" sz="9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ea"/>
                </a:rPr>
                <a:t> video transmission</a:t>
              </a:r>
            </a:p>
          </p:txBody>
        </p:sp>
        <p:pic>
          <p:nvPicPr>
            <p:cNvPr id="44" name="图片 43"/>
            <p:cNvPicPr>
              <a:picLocks noChangeAspect="1"/>
            </p:cNvPicPr>
            <p:nvPr>
              <p:custDataLst>
                <p:tags r:id="rId5"/>
              </p:custDataLst>
            </p:nvPr>
          </p:nvPicPr>
          <p:blipFill>
            <a:blip r:embed="rId9" cstate="print">
              <a:extLst>
                <a:ext uri="{28A0092B-C50C-407E-A947-70E740481C1C}">
                  <a14:useLocalDpi xmlns:a14="http://schemas.microsoft.com/office/drawing/2010/main" val="0"/>
                </a:ext>
              </a:extLst>
            </a:blip>
            <a:stretch>
              <a:fillRect/>
            </a:stretch>
          </p:blipFill>
          <p:spPr>
            <a:xfrm>
              <a:off x="327016" y="94757"/>
              <a:ext cx="1042522" cy="333607"/>
            </a:xfrm>
            <a:prstGeom prst="rect">
              <a:avLst/>
            </a:prstGeom>
          </p:spPr>
        </p:pic>
      </p:grpSp>
      <p:sp>
        <p:nvSpPr>
          <p:cNvPr id="45" name="文本框 44"/>
          <p:cNvSpPr txBox="1"/>
          <p:nvPr>
            <p:custDataLst>
              <p:tags r:id="rId2"/>
            </p:custDataLst>
          </p:nvPr>
        </p:nvSpPr>
        <p:spPr>
          <a:xfrm>
            <a:off x="1468036" y="89810"/>
            <a:ext cx="4230728" cy="338554"/>
          </a:xfrm>
          <a:prstGeom prst="rect">
            <a:avLst/>
          </a:prstGeom>
          <a:noFill/>
        </p:spPr>
        <p:txBody>
          <a:bodyPr wrap="square" rtlCol="0">
            <a:spAutoFit/>
          </a:bodyPr>
          <a:lstStyle/>
          <a:p>
            <a:pPr>
              <a:defRPr/>
            </a:pPr>
            <a:r>
              <a:rPr lang="en-US" altLang="zh-CN" sz="1600" b="1" dirty="0">
                <a:solidFill>
                  <a:schemeClr val="bg1"/>
                </a:solidFill>
                <a:ea typeface="微软雅黑" panose="020B0503020204020204" pitchFamily="34" charset="-122"/>
              </a:rPr>
              <a:t>Operation steps</a:t>
            </a:r>
          </a:p>
        </p:txBody>
      </p:sp>
    </p:spTree>
    <p:extLst>
      <p:ext uri="{BB962C8B-B14F-4D97-AF65-F5344CB8AC3E}">
        <p14:creationId xmlns:p14="http://schemas.microsoft.com/office/powerpoint/2010/main" val="40638075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85"/>
          <p:cNvSpPr txBox="1"/>
          <p:nvPr/>
        </p:nvSpPr>
        <p:spPr>
          <a:xfrm>
            <a:off x="7695515" y="3093304"/>
            <a:ext cx="372121" cy="584775"/>
          </a:xfrm>
          <a:prstGeom prst="rect">
            <a:avLst/>
          </a:prstGeom>
          <a:noFill/>
        </p:spPr>
        <p:txBody>
          <a:bodyPr wrap="square" rtlCol="0">
            <a:spAutoFit/>
          </a:bodyPr>
          <a:lstStyle/>
          <a:p>
            <a:r>
              <a:rPr lang="en-US" altLang="zh-CN" sz="3200" b="1" dirty="0">
                <a:solidFill>
                  <a:schemeClr val="bg1"/>
                </a:solidFill>
                <a:latin typeface="+mj-ea"/>
                <a:ea typeface="+mj-ea"/>
              </a:rPr>
              <a:t>3</a:t>
            </a:r>
            <a:endParaRPr lang="zh-CN" altLang="en-US" sz="3200" b="1" dirty="0">
              <a:solidFill>
                <a:schemeClr val="bg1"/>
              </a:solidFill>
              <a:latin typeface="+mj-ea"/>
              <a:ea typeface="+mj-ea"/>
            </a:endParaRPr>
          </a:p>
        </p:txBody>
      </p:sp>
      <p:sp>
        <p:nvSpPr>
          <p:cNvPr id="31" name="文本框 30"/>
          <p:cNvSpPr txBox="1"/>
          <p:nvPr>
            <p:custDataLst>
              <p:tags r:id="rId1"/>
            </p:custDataLst>
          </p:nvPr>
        </p:nvSpPr>
        <p:spPr>
          <a:xfrm>
            <a:off x="320831" y="1083928"/>
            <a:ext cx="4230728" cy="523220"/>
          </a:xfrm>
          <a:prstGeom prst="rect">
            <a:avLst/>
          </a:prstGeom>
          <a:noFill/>
        </p:spPr>
        <p:txBody>
          <a:bodyPr wrap="square" rtlCol="0">
            <a:spAutoFit/>
          </a:bodyPr>
          <a:lstStyle/>
          <a:p>
            <a:pPr lvl="0">
              <a:defRPr/>
            </a:pPr>
            <a:r>
              <a:rPr lang="en-US" altLang="zh-CN" sz="2800" b="1" dirty="0">
                <a:solidFill>
                  <a:schemeClr val="tx1">
                    <a:lumMod val="85000"/>
                    <a:lumOff val="15000"/>
                  </a:schemeClr>
                </a:solidFill>
                <a:ea typeface="等线" panose="02010600030101010101" charset="-122"/>
              </a:rPr>
              <a:t>Multi party intercom</a:t>
            </a:r>
          </a:p>
        </p:txBody>
      </p:sp>
      <p:sp>
        <p:nvSpPr>
          <p:cNvPr id="32" name="副标题 9"/>
          <p:cNvSpPr txBox="1">
            <a:spLocks/>
          </p:cNvSpPr>
          <p:nvPr/>
        </p:nvSpPr>
        <p:spPr>
          <a:xfrm>
            <a:off x="320831" y="1792178"/>
            <a:ext cx="9757961" cy="74442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000" dirty="0">
                <a:solidFill>
                  <a:schemeClr val="tx1">
                    <a:lumMod val="75000"/>
                    <a:lumOff val="25000"/>
                  </a:schemeClr>
                </a:solidFill>
              </a:rPr>
              <a:t>Multi party intercom needs a Kiloview intercom server(hereafter referred to as KIS) to manage all Kiloview devices and PC/cellphone webpage users.</a:t>
            </a:r>
          </a:p>
          <a:p>
            <a:pPr marL="0" indent="0">
              <a:buNone/>
            </a:pPr>
            <a:endParaRPr lang="en-US" altLang="zh-CN" sz="2000" dirty="0">
              <a:solidFill>
                <a:schemeClr val="tx1">
                  <a:lumMod val="75000"/>
                  <a:lumOff val="25000"/>
                </a:schemeClr>
              </a:solidFill>
            </a:endParaRPr>
          </a:p>
        </p:txBody>
      </p:sp>
      <p:grpSp>
        <p:nvGrpSpPr>
          <p:cNvPr id="14" name="组合 13"/>
          <p:cNvGrpSpPr/>
          <p:nvPr/>
        </p:nvGrpSpPr>
        <p:grpSpPr>
          <a:xfrm>
            <a:off x="0" y="-4100"/>
            <a:ext cx="12192000" cy="531322"/>
            <a:chOff x="0" y="-4100"/>
            <a:chExt cx="12192000" cy="531322"/>
          </a:xfrm>
        </p:grpSpPr>
        <p:sp>
          <p:nvSpPr>
            <p:cNvPr id="15" name="矩形 14"/>
            <p:cNvSpPr/>
            <p:nvPr>
              <p:custDataLst>
                <p:tags r:id="rId3"/>
              </p:custDataLst>
            </p:nvPr>
          </p:nvSpPr>
          <p:spPr>
            <a:xfrm>
              <a:off x="0" y="-4100"/>
              <a:ext cx="12192000" cy="531322"/>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标题 1"/>
            <p:cNvSpPr txBox="1"/>
            <p:nvPr>
              <p:custDataLst>
                <p:tags r:id="rId4"/>
              </p:custDataLst>
            </p:nvPr>
          </p:nvSpPr>
          <p:spPr>
            <a:xfrm>
              <a:off x="9752159" y="112652"/>
              <a:ext cx="2439841" cy="297815"/>
            </a:xfrm>
            <a:prstGeom prst="rect">
              <a:avLst/>
            </a:prstGeom>
          </p:spPr>
          <p:txBody>
            <a:bodyPr vert="horz" lIns="121920" tIns="60960" rIns="121920" bIns="6096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altLang="zh-CN" sz="9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ea"/>
                </a:rPr>
                <a:t>Easy the </a:t>
              </a:r>
              <a:r>
                <a:rPr lang="en-US" altLang="zh-CN" sz="10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ea"/>
                </a:rPr>
                <a:t>IP-based</a:t>
              </a:r>
              <a:r>
                <a:rPr lang="en-US" altLang="zh-CN" sz="9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ea"/>
                </a:rPr>
                <a:t> video transmission</a:t>
              </a:r>
            </a:p>
          </p:txBody>
        </p:sp>
        <p:pic>
          <p:nvPicPr>
            <p:cNvPr id="17" name="图片 16"/>
            <p:cNvPicPr>
              <a:picLocks noChangeAspect="1"/>
            </p:cNvPicPr>
            <p:nvPr>
              <p:custDataLst>
                <p:tags r:id="rId5"/>
              </p:custDataLst>
            </p:nvPr>
          </p:nvPicPr>
          <p:blipFill>
            <a:blip r:embed="rId7" cstate="print">
              <a:extLst>
                <a:ext uri="{28A0092B-C50C-407E-A947-70E740481C1C}">
                  <a14:useLocalDpi xmlns:a14="http://schemas.microsoft.com/office/drawing/2010/main" val="0"/>
                </a:ext>
              </a:extLst>
            </a:blip>
            <a:stretch>
              <a:fillRect/>
            </a:stretch>
          </p:blipFill>
          <p:spPr>
            <a:xfrm>
              <a:off x="327016" y="94757"/>
              <a:ext cx="1042522" cy="333607"/>
            </a:xfrm>
            <a:prstGeom prst="rect">
              <a:avLst/>
            </a:prstGeom>
          </p:spPr>
        </p:pic>
      </p:grpSp>
      <p:sp>
        <p:nvSpPr>
          <p:cNvPr id="18" name="文本框 17"/>
          <p:cNvSpPr txBox="1"/>
          <p:nvPr>
            <p:custDataLst>
              <p:tags r:id="rId2"/>
            </p:custDataLst>
          </p:nvPr>
        </p:nvSpPr>
        <p:spPr>
          <a:xfrm>
            <a:off x="1468036" y="89810"/>
            <a:ext cx="4230728" cy="338554"/>
          </a:xfrm>
          <a:prstGeom prst="rect">
            <a:avLst/>
          </a:prstGeom>
          <a:noFill/>
        </p:spPr>
        <p:txBody>
          <a:bodyPr wrap="square" rtlCol="0">
            <a:spAutoFit/>
          </a:bodyPr>
          <a:lstStyle/>
          <a:p>
            <a:pPr>
              <a:defRPr/>
            </a:pPr>
            <a:r>
              <a:rPr lang="en-US" altLang="zh-CN" sz="1600" b="1" dirty="0">
                <a:solidFill>
                  <a:schemeClr val="bg1"/>
                </a:solidFill>
                <a:ea typeface="微软雅黑" panose="020B0503020204020204" pitchFamily="34" charset="-122"/>
              </a:rPr>
              <a:t>Operation steps</a:t>
            </a:r>
          </a:p>
        </p:txBody>
      </p:sp>
      <p:pic>
        <p:nvPicPr>
          <p:cNvPr id="5" name="图片 4">
            <a:extLst>
              <a:ext uri="{FF2B5EF4-FFF2-40B4-BE49-F238E27FC236}">
                <a16:creationId xmlns:a16="http://schemas.microsoft.com/office/drawing/2014/main" id="{6183A6E1-DCA6-4733-A9D5-E747ECC124F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852690" y="2536598"/>
            <a:ext cx="7224197" cy="4067000"/>
          </a:xfrm>
          <a:prstGeom prst="rect">
            <a:avLst/>
          </a:prstGeom>
        </p:spPr>
      </p:pic>
    </p:spTree>
    <p:extLst>
      <p:ext uri="{BB962C8B-B14F-4D97-AF65-F5344CB8AC3E}">
        <p14:creationId xmlns:p14="http://schemas.microsoft.com/office/powerpoint/2010/main" val="23997939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85"/>
          <p:cNvSpPr txBox="1"/>
          <p:nvPr/>
        </p:nvSpPr>
        <p:spPr>
          <a:xfrm>
            <a:off x="7695515" y="3093304"/>
            <a:ext cx="372121" cy="584775"/>
          </a:xfrm>
          <a:prstGeom prst="rect">
            <a:avLst/>
          </a:prstGeom>
          <a:noFill/>
        </p:spPr>
        <p:txBody>
          <a:bodyPr wrap="square" rtlCol="0">
            <a:spAutoFit/>
          </a:bodyPr>
          <a:lstStyle/>
          <a:p>
            <a:r>
              <a:rPr lang="en-US" altLang="zh-CN" sz="3200" b="1" dirty="0">
                <a:solidFill>
                  <a:schemeClr val="bg1"/>
                </a:solidFill>
                <a:latin typeface="+mj-ea"/>
                <a:ea typeface="+mj-ea"/>
              </a:rPr>
              <a:t>3</a:t>
            </a:r>
            <a:endParaRPr lang="zh-CN" altLang="en-US" sz="3200" b="1" dirty="0">
              <a:solidFill>
                <a:schemeClr val="bg1"/>
              </a:solidFill>
              <a:latin typeface="+mj-ea"/>
              <a:ea typeface="+mj-ea"/>
            </a:endParaRPr>
          </a:p>
        </p:txBody>
      </p:sp>
      <p:sp>
        <p:nvSpPr>
          <p:cNvPr id="31" name="文本框 30"/>
          <p:cNvSpPr txBox="1"/>
          <p:nvPr>
            <p:custDataLst>
              <p:tags r:id="rId1"/>
            </p:custDataLst>
          </p:nvPr>
        </p:nvSpPr>
        <p:spPr>
          <a:xfrm>
            <a:off x="320831" y="1083928"/>
            <a:ext cx="4230728" cy="523220"/>
          </a:xfrm>
          <a:prstGeom prst="rect">
            <a:avLst/>
          </a:prstGeom>
          <a:noFill/>
        </p:spPr>
        <p:txBody>
          <a:bodyPr wrap="square" rtlCol="0">
            <a:spAutoFit/>
          </a:bodyPr>
          <a:lstStyle/>
          <a:p>
            <a:pPr lvl="0">
              <a:defRPr/>
            </a:pPr>
            <a:r>
              <a:rPr lang="en-US" altLang="zh-CN" sz="2800" b="1" dirty="0">
                <a:solidFill>
                  <a:schemeClr val="tx1">
                    <a:lumMod val="85000"/>
                    <a:lumOff val="15000"/>
                  </a:schemeClr>
                </a:solidFill>
                <a:ea typeface="等线" panose="02010600030101010101" charset="-122"/>
              </a:rPr>
              <a:t>Multi party intercom</a:t>
            </a:r>
          </a:p>
        </p:txBody>
      </p:sp>
      <p:sp>
        <p:nvSpPr>
          <p:cNvPr id="32" name="副标题 9"/>
          <p:cNvSpPr txBox="1">
            <a:spLocks/>
          </p:cNvSpPr>
          <p:nvPr/>
        </p:nvSpPr>
        <p:spPr>
          <a:xfrm>
            <a:off x="320831" y="1792177"/>
            <a:ext cx="11423756" cy="466734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AutoNum type="arabicPeriod"/>
            </a:pPr>
            <a:r>
              <a:rPr lang="en-US" altLang="zh-CN" sz="2000" dirty="0">
                <a:solidFill>
                  <a:schemeClr val="tx1">
                    <a:lumMod val="75000"/>
                    <a:lumOff val="25000"/>
                  </a:schemeClr>
                </a:solidFill>
              </a:rPr>
              <a:t>KIS deployment</a:t>
            </a:r>
          </a:p>
          <a:p>
            <a:pPr marL="914400" lvl="1" indent="-457200">
              <a:buAutoNum type="arabicParenBoth"/>
            </a:pPr>
            <a:r>
              <a:rPr lang="en-US" altLang="zh-CN" sz="2000" dirty="0">
                <a:solidFill>
                  <a:schemeClr val="tx1">
                    <a:lumMod val="75000"/>
                    <a:lumOff val="25000"/>
                  </a:schemeClr>
                </a:solidFill>
              </a:rPr>
              <a:t>Prepare a Linux+docker circumstance under </a:t>
            </a:r>
            <a:r>
              <a:rPr lang="en-US" altLang="zh-CN" sz="1600" b="0" i="0" dirty="0">
                <a:solidFill>
                  <a:srgbClr val="171A1D"/>
                </a:solidFill>
                <a:effectLst/>
                <a:latin typeface="Microsoft YaHei" panose="020B0503020204020204" pitchFamily="34" charset="-122"/>
                <a:ea typeface="Microsoft YaHei" panose="020B0503020204020204" pitchFamily="34" charset="-122"/>
              </a:rPr>
              <a:t>x86-64 system;</a:t>
            </a:r>
          </a:p>
          <a:p>
            <a:pPr marL="914400" lvl="1" indent="-457200">
              <a:buAutoNum type="arabicParenBoth"/>
            </a:pPr>
            <a:r>
              <a:rPr lang="en-US" altLang="zh-CN" sz="1600" dirty="0">
                <a:solidFill>
                  <a:srgbClr val="171A1D"/>
                </a:solidFill>
                <a:latin typeface="Microsoft YaHei" panose="020B0503020204020204" pitchFamily="34" charset="-122"/>
                <a:ea typeface="Microsoft YaHei" panose="020B0503020204020204" pitchFamily="34" charset="-122"/>
              </a:rPr>
              <a:t>Login as administrator, run the command “</a:t>
            </a:r>
            <a:r>
              <a:rPr lang="en-US" altLang="zh-CN" sz="1600" b="0" i="0" dirty="0">
                <a:solidFill>
                  <a:srgbClr val="171A1D"/>
                </a:solidFill>
                <a:effectLst/>
                <a:latin typeface="Microsoft YaHei" panose="020B0503020204020204" pitchFamily="34" charset="-122"/>
                <a:ea typeface="Microsoft YaHei" panose="020B0503020204020204" pitchFamily="34" charset="-122"/>
              </a:rPr>
              <a:t>docker run -d --restart always --name kvaudiosvr --privileged=true --net=host </a:t>
            </a:r>
            <a:r>
              <a:rPr lang="en-US" altLang="zh-CN" sz="1600" b="0" i="0" dirty="0" err="1">
                <a:solidFill>
                  <a:srgbClr val="171A1D"/>
                </a:solidFill>
                <a:effectLst/>
                <a:latin typeface="Microsoft YaHei" panose="020B0503020204020204" pitchFamily="34" charset="-122"/>
                <a:ea typeface="Microsoft YaHei" panose="020B0503020204020204" pitchFamily="34" charset="-122"/>
              </a:rPr>
              <a:t>kiloview</a:t>
            </a:r>
            <a:r>
              <a:rPr lang="en-US" altLang="zh-CN" sz="1600" b="0" i="0" dirty="0">
                <a:solidFill>
                  <a:srgbClr val="171A1D"/>
                </a:solidFill>
                <a:effectLst/>
                <a:latin typeface="Microsoft YaHei" panose="020B0503020204020204" pitchFamily="34" charset="-122"/>
                <a:ea typeface="Microsoft YaHei" panose="020B0503020204020204" pitchFamily="34" charset="-122"/>
              </a:rPr>
              <a:t>/kvaudiosvr”;</a:t>
            </a:r>
          </a:p>
          <a:p>
            <a:pPr marL="457200" lvl="1" indent="0">
              <a:buNone/>
            </a:pPr>
            <a:endParaRPr lang="en-US" altLang="zh-CN" sz="2000" dirty="0">
              <a:solidFill>
                <a:schemeClr val="tx1">
                  <a:lumMod val="75000"/>
                  <a:lumOff val="25000"/>
                </a:schemeClr>
              </a:solidFill>
            </a:endParaRPr>
          </a:p>
          <a:p>
            <a:pPr marL="457200" lvl="1" indent="0">
              <a:buNone/>
            </a:pPr>
            <a:endParaRPr lang="en-US" altLang="zh-CN" sz="2000" dirty="0">
              <a:solidFill>
                <a:schemeClr val="tx1">
                  <a:lumMod val="75000"/>
                  <a:lumOff val="25000"/>
                </a:schemeClr>
              </a:solidFill>
            </a:endParaRPr>
          </a:p>
          <a:p>
            <a:pPr marL="457200" lvl="1" indent="0">
              <a:buNone/>
            </a:pPr>
            <a:r>
              <a:rPr lang="en-US" altLang="zh-CN" sz="2000" b="1" dirty="0">
                <a:solidFill>
                  <a:schemeClr val="tx1">
                    <a:lumMod val="75000"/>
                    <a:lumOff val="25000"/>
                  </a:schemeClr>
                </a:solidFill>
              </a:rPr>
              <a:t>Notes: </a:t>
            </a:r>
          </a:p>
          <a:p>
            <a:pPr marL="914400" lvl="1" indent="-457200">
              <a:buAutoNum type="arabicParenBoth"/>
            </a:pPr>
            <a:r>
              <a:rPr lang="en-US" altLang="zh-CN" sz="2000" dirty="0">
                <a:solidFill>
                  <a:schemeClr val="tx1">
                    <a:lumMod val="75000"/>
                    <a:lumOff val="25000"/>
                  </a:schemeClr>
                </a:solidFill>
              </a:rPr>
              <a:t>Please visit https://server IP address to login the Kiloview intercom server , the username and password are</a:t>
            </a:r>
            <a:r>
              <a:rPr lang="en-US" altLang="zh-CN" sz="2000" b="1" dirty="0">
                <a:solidFill>
                  <a:schemeClr val="tx1">
                    <a:lumMod val="75000"/>
                    <a:lumOff val="25000"/>
                  </a:schemeClr>
                </a:solidFill>
              </a:rPr>
              <a:t> admin</a:t>
            </a:r>
            <a:r>
              <a:rPr lang="en-US" altLang="zh-CN" sz="2000" dirty="0">
                <a:solidFill>
                  <a:schemeClr val="tx1">
                    <a:lumMod val="75000"/>
                    <a:lumOff val="25000"/>
                  </a:schemeClr>
                </a:solidFill>
              </a:rPr>
              <a:t> by default;</a:t>
            </a:r>
          </a:p>
          <a:p>
            <a:pPr marL="914400" lvl="1" indent="-457200">
              <a:buFont typeface="Arial" panose="020B0604020202020204" pitchFamily="34" charset="0"/>
              <a:buAutoNum type="arabicParenBoth"/>
            </a:pPr>
            <a:r>
              <a:rPr lang="en-US" altLang="zh-CN" sz="2000" dirty="0">
                <a:solidFill>
                  <a:schemeClr val="tx1">
                    <a:lumMod val="75000"/>
                    <a:lumOff val="25000"/>
                  </a:schemeClr>
                </a:solidFill>
              </a:rPr>
              <a:t>If browser get the tips “your connection is not private”, please click the “Advance” button, then click “continue to server IP(unsafe)”;</a:t>
            </a:r>
          </a:p>
          <a:p>
            <a:pPr marL="914400" lvl="1" indent="-457200">
              <a:buFont typeface="Arial" panose="020B0604020202020204" pitchFamily="34" charset="0"/>
              <a:buAutoNum type="arabicParenBoth"/>
            </a:pPr>
            <a:r>
              <a:rPr lang="en-US" altLang="zh-CN" sz="2000" dirty="0">
                <a:solidFill>
                  <a:schemeClr val="tx1">
                    <a:lumMod val="75000"/>
                    <a:lumOff val="25000"/>
                  </a:schemeClr>
                </a:solidFill>
              </a:rPr>
              <a:t>If KIS deploy in public IP network, all ports need to be open.</a:t>
            </a:r>
          </a:p>
          <a:p>
            <a:pPr marL="457200" lvl="1" indent="0">
              <a:buNone/>
            </a:pPr>
            <a:endParaRPr lang="en-US" altLang="zh-CN" sz="2000" b="1" dirty="0">
              <a:solidFill>
                <a:schemeClr val="tx1">
                  <a:lumMod val="75000"/>
                  <a:lumOff val="25000"/>
                </a:schemeClr>
              </a:solidFill>
            </a:endParaRPr>
          </a:p>
        </p:txBody>
      </p:sp>
      <p:grpSp>
        <p:nvGrpSpPr>
          <p:cNvPr id="14" name="组合 13"/>
          <p:cNvGrpSpPr/>
          <p:nvPr/>
        </p:nvGrpSpPr>
        <p:grpSpPr>
          <a:xfrm>
            <a:off x="0" y="-4100"/>
            <a:ext cx="12192000" cy="531322"/>
            <a:chOff x="0" y="-4100"/>
            <a:chExt cx="12192000" cy="531322"/>
          </a:xfrm>
        </p:grpSpPr>
        <p:sp>
          <p:nvSpPr>
            <p:cNvPr id="15" name="矩形 14"/>
            <p:cNvSpPr/>
            <p:nvPr>
              <p:custDataLst>
                <p:tags r:id="rId3"/>
              </p:custDataLst>
            </p:nvPr>
          </p:nvSpPr>
          <p:spPr>
            <a:xfrm>
              <a:off x="0" y="-4100"/>
              <a:ext cx="12192000" cy="531322"/>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标题 1"/>
            <p:cNvSpPr txBox="1"/>
            <p:nvPr>
              <p:custDataLst>
                <p:tags r:id="rId4"/>
              </p:custDataLst>
            </p:nvPr>
          </p:nvSpPr>
          <p:spPr>
            <a:xfrm>
              <a:off x="9752159" y="112652"/>
              <a:ext cx="2439841" cy="297815"/>
            </a:xfrm>
            <a:prstGeom prst="rect">
              <a:avLst/>
            </a:prstGeom>
          </p:spPr>
          <p:txBody>
            <a:bodyPr vert="horz" lIns="121920" tIns="60960" rIns="121920" bIns="6096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altLang="zh-CN" sz="9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ea"/>
                </a:rPr>
                <a:t>Easy the </a:t>
              </a:r>
              <a:r>
                <a:rPr lang="en-US" altLang="zh-CN" sz="10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ea"/>
                </a:rPr>
                <a:t>IP-based</a:t>
              </a:r>
              <a:r>
                <a:rPr lang="en-US" altLang="zh-CN" sz="9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ea"/>
                </a:rPr>
                <a:t> video transmission</a:t>
              </a:r>
            </a:p>
          </p:txBody>
        </p:sp>
        <p:pic>
          <p:nvPicPr>
            <p:cNvPr id="17" name="图片 16"/>
            <p:cNvPicPr>
              <a:picLocks noChangeAspect="1"/>
            </p:cNvPicPr>
            <p:nvPr>
              <p:custDataLst>
                <p:tags r:id="rId5"/>
              </p:custDataLst>
            </p:nvPr>
          </p:nvPicPr>
          <p:blipFill>
            <a:blip r:embed="rId7" cstate="print">
              <a:extLst>
                <a:ext uri="{28A0092B-C50C-407E-A947-70E740481C1C}">
                  <a14:useLocalDpi xmlns:a14="http://schemas.microsoft.com/office/drawing/2010/main" val="0"/>
                </a:ext>
              </a:extLst>
            </a:blip>
            <a:stretch>
              <a:fillRect/>
            </a:stretch>
          </p:blipFill>
          <p:spPr>
            <a:xfrm>
              <a:off x="327016" y="94757"/>
              <a:ext cx="1042522" cy="333607"/>
            </a:xfrm>
            <a:prstGeom prst="rect">
              <a:avLst/>
            </a:prstGeom>
          </p:spPr>
        </p:pic>
      </p:grpSp>
      <p:sp>
        <p:nvSpPr>
          <p:cNvPr id="18" name="文本框 17"/>
          <p:cNvSpPr txBox="1"/>
          <p:nvPr>
            <p:custDataLst>
              <p:tags r:id="rId2"/>
            </p:custDataLst>
          </p:nvPr>
        </p:nvSpPr>
        <p:spPr>
          <a:xfrm>
            <a:off x="1468036" y="89810"/>
            <a:ext cx="4230728" cy="338554"/>
          </a:xfrm>
          <a:prstGeom prst="rect">
            <a:avLst/>
          </a:prstGeom>
          <a:noFill/>
        </p:spPr>
        <p:txBody>
          <a:bodyPr wrap="square" rtlCol="0">
            <a:spAutoFit/>
          </a:bodyPr>
          <a:lstStyle/>
          <a:p>
            <a:pPr>
              <a:defRPr/>
            </a:pPr>
            <a:r>
              <a:rPr lang="en-US" altLang="zh-CN" sz="1600" b="1" dirty="0">
                <a:solidFill>
                  <a:schemeClr val="bg1"/>
                </a:solidFill>
                <a:ea typeface="微软雅黑" panose="020B0503020204020204" pitchFamily="34" charset="-122"/>
              </a:rPr>
              <a:t>Operation steps</a:t>
            </a:r>
          </a:p>
        </p:txBody>
      </p:sp>
    </p:spTree>
    <p:extLst>
      <p:ext uri="{BB962C8B-B14F-4D97-AF65-F5344CB8AC3E}">
        <p14:creationId xmlns:p14="http://schemas.microsoft.com/office/powerpoint/2010/main" val="16889639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85"/>
          <p:cNvSpPr txBox="1"/>
          <p:nvPr/>
        </p:nvSpPr>
        <p:spPr>
          <a:xfrm>
            <a:off x="7695515" y="3093304"/>
            <a:ext cx="372121" cy="584775"/>
          </a:xfrm>
          <a:prstGeom prst="rect">
            <a:avLst/>
          </a:prstGeom>
          <a:noFill/>
        </p:spPr>
        <p:txBody>
          <a:bodyPr wrap="square" rtlCol="0">
            <a:spAutoFit/>
          </a:bodyPr>
          <a:lstStyle/>
          <a:p>
            <a:r>
              <a:rPr lang="en-US" altLang="zh-CN" sz="3200" b="1" dirty="0">
                <a:solidFill>
                  <a:schemeClr val="bg1"/>
                </a:solidFill>
                <a:latin typeface="+mj-ea"/>
                <a:ea typeface="+mj-ea"/>
              </a:rPr>
              <a:t>3</a:t>
            </a:r>
            <a:endParaRPr lang="zh-CN" altLang="en-US" sz="3200" b="1" dirty="0">
              <a:solidFill>
                <a:schemeClr val="bg1"/>
              </a:solidFill>
              <a:latin typeface="+mj-ea"/>
              <a:ea typeface="+mj-ea"/>
            </a:endParaRPr>
          </a:p>
        </p:txBody>
      </p:sp>
      <p:sp>
        <p:nvSpPr>
          <p:cNvPr id="31" name="文本框 30"/>
          <p:cNvSpPr txBox="1"/>
          <p:nvPr>
            <p:custDataLst>
              <p:tags r:id="rId1"/>
            </p:custDataLst>
          </p:nvPr>
        </p:nvSpPr>
        <p:spPr>
          <a:xfrm>
            <a:off x="235125" y="1083928"/>
            <a:ext cx="4230728" cy="523220"/>
          </a:xfrm>
          <a:prstGeom prst="rect">
            <a:avLst/>
          </a:prstGeom>
          <a:noFill/>
        </p:spPr>
        <p:txBody>
          <a:bodyPr wrap="square" rtlCol="0">
            <a:spAutoFit/>
          </a:bodyPr>
          <a:lstStyle/>
          <a:p>
            <a:pPr lvl="0">
              <a:defRPr/>
            </a:pPr>
            <a:r>
              <a:rPr lang="en-US" altLang="zh-CN" sz="2800" b="1" dirty="0">
                <a:solidFill>
                  <a:schemeClr val="tx1">
                    <a:lumMod val="85000"/>
                    <a:lumOff val="15000"/>
                  </a:schemeClr>
                </a:solidFill>
                <a:ea typeface="等线" panose="02010600030101010101" charset="-122"/>
              </a:rPr>
              <a:t>Multi party intercom</a:t>
            </a:r>
          </a:p>
        </p:txBody>
      </p:sp>
      <p:sp>
        <p:nvSpPr>
          <p:cNvPr id="32" name="副标题 9"/>
          <p:cNvSpPr txBox="1">
            <a:spLocks/>
          </p:cNvSpPr>
          <p:nvPr/>
        </p:nvSpPr>
        <p:spPr>
          <a:xfrm>
            <a:off x="193180" y="2891137"/>
            <a:ext cx="5531193" cy="122161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000" dirty="0">
                <a:solidFill>
                  <a:schemeClr val="tx1">
                    <a:lumMod val="75000"/>
                    <a:lumOff val="25000"/>
                  </a:schemeClr>
                </a:solidFill>
              </a:rPr>
              <a:t>3. Click     to select Type as Call Server, input the voice intercom server IP address, keep the default port 14000, then press OK button.</a:t>
            </a:r>
          </a:p>
        </p:txBody>
      </p:sp>
      <p:grpSp>
        <p:nvGrpSpPr>
          <p:cNvPr id="18" name="Group 57"/>
          <p:cNvGrpSpPr>
            <a:grpSpLocks/>
          </p:cNvGrpSpPr>
          <p:nvPr/>
        </p:nvGrpSpPr>
        <p:grpSpPr bwMode="auto">
          <a:xfrm>
            <a:off x="1032487" y="2956228"/>
            <a:ext cx="242984" cy="232565"/>
            <a:chOff x="8240" y="-469"/>
            <a:chExt cx="540" cy="454"/>
          </a:xfrm>
        </p:grpSpPr>
        <p:sp>
          <p:nvSpPr>
            <p:cNvPr id="20" name="Freeform 61"/>
            <p:cNvSpPr>
              <a:spLocks/>
            </p:cNvSpPr>
            <p:nvPr/>
          </p:nvSpPr>
          <p:spPr bwMode="auto">
            <a:xfrm>
              <a:off x="8240" y="-469"/>
              <a:ext cx="540" cy="454"/>
            </a:xfrm>
            <a:custGeom>
              <a:avLst/>
              <a:gdLst>
                <a:gd name="T0" fmla="+- 0 8510 8240"/>
                <a:gd name="T1" fmla="*/ T0 w 540"/>
                <a:gd name="T2" fmla="+- 0 -468 -468"/>
                <a:gd name="T3" fmla="*/ -468 h 454"/>
                <a:gd name="T4" fmla="+- 0 8425 8240"/>
                <a:gd name="T5" fmla="*/ T4 w 540"/>
                <a:gd name="T6" fmla="+- 0 -457 -468"/>
                <a:gd name="T7" fmla="*/ -457 h 454"/>
                <a:gd name="T8" fmla="+- 0 8351 8240"/>
                <a:gd name="T9" fmla="*/ T8 w 540"/>
                <a:gd name="T10" fmla="+- 0 -425 -468"/>
                <a:gd name="T11" fmla="*/ -425 h 454"/>
                <a:gd name="T12" fmla="+- 0 8292 8240"/>
                <a:gd name="T13" fmla="*/ T12 w 540"/>
                <a:gd name="T14" fmla="+- 0 -375 -468"/>
                <a:gd name="T15" fmla="*/ -375 h 454"/>
                <a:gd name="T16" fmla="+- 0 8254 8240"/>
                <a:gd name="T17" fmla="*/ T16 w 540"/>
                <a:gd name="T18" fmla="+- 0 -313 -468"/>
                <a:gd name="T19" fmla="*/ -313 h 454"/>
                <a:gd name="T20" fmla="+- 0 8240 8240"/>
                <a:gd name="T21" fmla="*/ T20 w 540"/>
                <a:gd name="T22" fmla="+- 0 -242 -468"/>
                <a:gd name="T23" fmla="*/ -242 h 454"/>
                <a:gd name="T24" fmla="+- 0 8254 8240"/>
                <a:gd name="T25" fmla="*/ T24 w 540"/>
                <a:gd name="T26" fmla="+- 0 -170 -468"/>
                <a:gd name="T27" fmla="*/ -170 h 454"/>
                <a:gd name="T28" fmla="+- 0 8292 8240"/>
                <a:gd name="T29" fmla="*/ T28 w 540"/>
                <a:gd name="T30" fmla="+- 0 -108 -468"/>
                <a:gd name="T31" fmla="*/ -108 h 454"/>
                <a:gd name="T32" fmla="+- 0 8351 8240"/>
                <a:gd name="T33" fmla="*/ T32 w 540"/>
                <a:gd name="T34" fmla="+- 0 -59 -468"/>
                <a:gd name="T35" fmla="*/ -59 h 454"/>
                <a:gd name="T36" fmla="+- 0 8425 8240"/>
                <a:gd name="T37" fmla="*/ T36 w 540"/>
                <a:gd name="T38" fmla="+- 0 -26 -468"/>
                <a:gd name="T39" fmla="*/ -26 h 454"/>
                <a:gd name="T40" fmla="+- 0 8510 8240"/>
                <a:gd name="T41" fmla="*/ T40 w 540"/>
                <a:gd name="T42" fmla="+- 0 -15 -468"/>
                <a:gd name="T43" fmla="*/ -15 h 454"/>
                <a:gd name="T44" fmla="+- 0 8596 8240"/>
                <a:gd name="T45" fmla="*/ T44 w 540"/>
                <a:gd name="T46" fmla="+- 0 -26 -468"/>
                <a:gd name="T47" fmla="*/ -26 h 454"/>
                <a:gd name="T48" fmla="+- 0 8670 8240"/>
                <a:gd name="T49" fmla="*/ T48 w 540"/>
                <a:gd name="T50" fmla="+- 0 -59 -468"/>
                <a:gd name="T51" fmla="*/ -59 h 454"/>
                <a:gd name="T52" fmla="+- 0 8728 8240"/>
                <a:gd name="T53" fmla="*/ T52 w 540"/>
                <a:gd name="T54" fmla="+- 0 -108 -468"/>
                <a:gd name="T55" fmla="*/ -108 h 454"/>
                <a:gd name="T56" fmla="+- 0 8767 8240"/>
                <a:gd name="T57" fmla="*/ T56 w 540"/>
                <a:gd name="T58" fmla="+- 0 -170 -468"/>
                <a:gd name="T59" fmla="*/ -170 h 454"/>
                <a:gd name="T60" fmla="+- 0 8780 8240"/>
                <a:gd name="T61" fmla="*/ T60 w 540"/>
                <a:gd name="T62" fmla="+- 0 -242 -468"/>
                <a:gd name="T63" fmla="*/ -242 h 454"/>
                <a:gd name="T64" fmla="+- 0 8767 8240"/>
                <a:gd name="T65" fmla="*/ T64 w 540"/>
                <a:gd name="T66" fmla="+- 0 -313 -468"/>
                <a:gd name="T67" fmla="*/ -313 h 454"/>
                <a:gd name="T68" fmla="+- 0 8728 8240"/>
                <a:gd name="T69" fmla="*/ T68 w 540"/>
                <a:gd name="T70" fmla="+- 0 -375 -468"/>
                <a:gd name="T71" fmla="*/ -375 h 454"/>
                <a:gd name="T72" fmla="+- 0 8670 8240"/>
                <a:gd name="T73" fmla="*/ T72 w 540"/>
                <a:gd name="T74" fmla="+- 0 -425 -468"/>
                <a:gd name="T75" fmla="*/ -425 h 454"/>
                <a:gd name="T76" fmla="+- 0 8596 8240"/>
                <a:gd name="T77" fmla="*/ T76 w 540"/>
                <a:gd name="T78" fmla="+- 0 -457 -468"/>
                <a:gd name="T79" fmla="*/ -457 h 454"/>
                <a:gd name="T80" fmla="+- 0 8510 8240"/>
                <a:gd name="T81" fmla="*/ T80 w 540"/>
                <a:gd name="T82" fmla="+- 0 -468 -468"/>
                <a:gd name="T83" fmla="*/ -468 h 4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Lst>
              <a:rect l="0" t="0" r="r" b="b"/>
              <a:pathLst>
                <a:path w="540" h="454">
                  <a:moveTo>
                    <a:pt x="270" y="0"/>
                  </a:moveTo>
                  <a:lnTo>
                    <a:pt x="185" y="11"/>
                  </a:lnTo>
                  <a:lnTo>
                    <a:pt x="111" y="43"/>
                  </a:lnTo>
                  <a:lnTo>
                    <a:pt x="52" y="93"/>
                  </a:lnTo>
                  <a:lnTo>
                    <a:pt x="14" y="155"/>
                  </a:lnTo>
                  <a:lnTo>
                    <a:pt x="0" y="226"/>
                  </a:lnTo>
                  <a:lnTo>
                    <a:pt x="14" y="298"/>
                  </a:lnTo>
                  <a:lnTo>
                    <a:pt x="52" y="360"/>
                  </a:lnTo>
                  <a:lnTo>
                    <a:pt x="111" y="409"/>
                  </a:lnTo>
                  <a:lnTo>
                    <a:pt x="185" y="442"/>
                  </a:lnTo>
                  <a:lnTo>
                    <a:pt x="270" y="453"/>
                  </a:lnTo>
                  <a:lnTo>
                    <a:pt x="356" y="442"/>
                  </a:lnTo>
                  <a:lnTo>
                    <a:pt x="430" y="409"/>
                  </a:lnTo>
                  <a:lnTo>
                    <a:pt x="488" y="360"/>
                  </a:lnTo>
                  <a:lnTo>
                    <a:pt x="527" y="298"/>
                  </a:lnTo>
                  <a:lnTo>
                    <a:pt x="540" y="226"/>
                  </a:lnTo>
                  <a:lnTo>
                    <a:pt x="527" y="155"/>
                  </a:lnTo>
                  <a:lnTo>
                    <a:pt x="488" y="93"/>
                  </a:lnTo>
                  <a:lnTo>
                    <a:pt x="430" y="43"/>
                  </a:lnTo>
                  <a:lnTo>
                    <a:pt x="356" y="11"/>
                  </a:lnTo>
                  <a:lnTo>
                    <a:pt x="270" y="0"/>
                  </a:lnTo>
                  <a:close/>
                </a:path>
              </a:pathLst>
            </a:custGeom>
            <a:solidFill>
              <a:srgbClr val="767070"/>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zh-CN" altLang="en-US"/>
            </a:p>
          </p:txBody>
        </p:sp>
        <p:sp>
          <p:nvSpPr>
            <p:cNvPr id="21" name="Freeform 60"/>
            <p:cNvSpPr>
              <a:spLocks/>
            </p:cNvSpPr>
            <p:nvPr/>
          </p:nvSpPr>
          <p:spPr bwMode="auto">
            <a:xfrm>
              <a:off x="8240" y="-469"/>
              <a:ext cx="540" cy="454"/>
            </a:xfrm>
            <a:custGeom>
              <a:avLst/>
              <a:gdLst>
                <a:gd name="T0" fmla="+- 0 8240 8240"/>
                <a:gd name="T1" fmla="*/ T0 w 540"/>
                <a:gd name="T2" fmla="+- 0 -242 -468"/>
                <a:gd name="T3" fmla="*/ -242 h 454"/>
                <a:gd name="T4" fmla="+- 0 8254 8240"/>
                <a:gd name="T5" fmla="*/ T4 w 540"/>
                <a:gd name="T6" fmla="+- 0 -313 -468"/>
                <a:gd name="T7" fmla="*/ -313 h 454"/>
                <a:gd name="T8" fmla="+- 0 8292 8240"/>
                <a:gd name="T9" fmla="*/ T8 w 540"/>
                <a:gd name="T10" fmla="+- 0 -375 -468"/>
                <a:gd name="T11" fmla="*/ -375 h 454"/>
                <a:gd name="T12" fmla="+- 0 8351 8240"/>
                <a:gd name="T13" fmla="*/ T12 w 540"/>
                <a:gd name="T14" fmla="+- 0 -425 -468"/>
                <a:gd name="T15" fmla="*/ -425 h 454"/>
                <a:gd name="T16" fmla="+- 0 8425 8240"/>
                <a:gd name="T17" fmla="*/ T16 w 540"/>
                <a:gd name="T18" fmla="+- 0 -457 -468"/>
                <a:gd name="T19" fmla="*/ -457 h 454"/>
                <a:gd name="T20" fmla="+- 0 8510 8240"/>
                <a:gd name="T21" fmla="*/ T20 w 540"/>
                <a:gd name="T22" fmla="+- 0 -468 -468"/>
                <a:gd name="T23" fmla="*/ -468 h 454"/>
                <a:gd name="T24" fmla="+- 0 8596 8240"/>
                <a:gd name="T25" fmla="*/ T24 w 540"/>
                <a:gd name="T26" fmla="+- 0 -457 -468"/>
                <a:gd name="T27" fmla="*/ -457 h 454"/>
                <a:gd name="T28" fmla="+- 0 8670 8240"/>
                <a:gd name="T29" fmla="*/ T28 w 540"/>
                <a:gd name="T30" fmla="+- 0 -425 -468"/>
                <a:gd name="T31" fmla="*/ -425 h 454"/>
                <a:gd name="T32" fmla="+- 0 8728 8240"/>
                <a:gd name="T33" fmla="*/ T32 w 540"/>
                <a:gd name="T34" fmla="+- 0 -375 -468"/>
                <a:gd name="T35" fmla="*/ -375 h 454"/>
                <a:gd name="T36" fmla="+- 0 8767 8240"/>
                <a:gd name="T37" fmla="*/ T36 w 540"/>
                <a:gd name="T38" fmla="+- 0 -313 -468"/>
                <a:gd name="T39" fmla="*/ -313 h 454"/>
                <a:gd name="T40" fmla="+- 0 8780 8240"/>
                <a:gd name="T41" fmla="*/ T40 w 540"/>
                <a:gd name="T42" fmla="+- 0 -242 -468"/>
                <a:gd name="T43" fmla="*/ -242 h 454"/>
                <a:gd name="T44" fmla="+- 0 8767 8240"/>
                <a:gd name="T45" fmla="*/ T44 w 540"/>
                <a:gd name="T46" fmla="+- 0 -170 -468"/>
                <a:gd name="T47" fmla="*/ -170 h 454"/>
                <a:gd name="T48" fmla="+- 0 8728 8240"/>
                <a:gd name="T49" fmla="*/ T48 w 540"/>
                <a:gd name="T50" fmla="+- 0 -108 -468"/>
                <a:gd name="T51" fmla="*/ -108 h 454"/>
                <a:gd name="T52" fmla="+- 0 8670 8240"/>
                <a:gd name="T53" fmla="*/ T52 w 540"/>
                <a:gd name="T54" fmla="+- 0 -59 -468"/>
                <a:gd name="T55" fmla="*/ -59 h 454"/>
                <a:gd name="T56" fmla="+- 0 8596 8240"/>
                <a:gd name="T57" fmla="*/ T56 w 540"/>
                <a:gd name="T58" fmla="+- 0 -26 -468"/>
                <a:gd name="T59" fmla="*/ -26 h 454"/>
                <a:gd name="T60" fmla="+- 0 8510 8240"/>
                <a:gd name="T61" fmla="*/ T60 w 540"/>
                <a:gd name="T62" fmla="+- 0 -15 -468"/>
                <a:gd name="T63" fmla="*/ -15 h 454"/>
                <a:gd name="T64" fmla="+- 0 8425 8240"/>
                <a:gd name="T65" fmla="*/ T64 w 540"/>
                <a:gd name="T66" fmla="+- 0 -26 -468"/>
                <a:gd name="T67" fmla="*/ -26 h 454"/>
                <a:gd name="T68" fmla="+- 0 8351 8240"/>
                <a:gd name="T69" fmla="*/ T68 w 540"/>
                <a:gd name="T70" fmla="+- 0 -59 -468"/>
                <a:gd name="T71" fmla="*/ -59 h 454"/>
                <a:gd name="T72" fmla="+- 0 8292 8240"/>
                <a:gd name="T73" fmla="*/ T72 w 540"/>
                <a:gd name="T74" fmla="+- 0 -108 -468"/>
                <a:gd name="T75" fmla="*/ -108 h 454"/>
                <a:gd name="T76" fmla="+- 0 8254 8240"/>
                <a:gd name="T77" fmla="*/ T76 w 540"/>
                <a:gd name="T78" fmla="+- 0 -170 -468"/>
                <a:gd name="T79" fmla="*/ -170 h 454"/>
                <a:gd name="T80" fmla="+- 0 8240 8240"/>
                <a:gd name="T81" fmla="*/ T80 w 540"/>
                <a:gd name="T82" fmla="+- 0 -242 -468"/>
                <a:gd name="T83" fmla="*/ -242 h 4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Lst>
              <a:rect l="0" t="0" r="r" b="b"/>
              <a:pathLst>
                <a:path w="540" h="454">
                  <a:moveTo>
                    <a:pt x="0" y="226"/>
                  </a:moveTo>
                  <a:lnTo>
                    <a:pt x="14" y="155"/>
                  </a:lnTo>
                  <a:lnTo>
                    <a:pt x="52" y="93"/>
                  </a:lnTo>
                  <a:lnTo>
                    <a:pt x="111" y="43"/>
                  </a:lnTo>
                  <a:lnTo>
                    <a:pt x="185" y="11"/>
                  </a:lnTo>
                  <a:lnTo>
                    <a:pt x="270" y="0"/>
                  </a:lnTo>
                  <a:lnTo>
                    <a:pt x="356" y="11"/>
                  </a:lnTo>
                  <a:lnTo>
                    <a:pt x="430" y="43"/>
                  </a:lnTo>
                  <a:lnTo>
                    <a:pt x="488" y="93"/>
                  </a:lnTo>
                  <a:lnTo>
                    <a:pt x="527" y="155"/>
                  </a:lnTo>
                  <a:lnTo>
                    <a:pt x="540" y="226"/>
                  </a:lnTo>
                  <a:lnTo>
                    <a:pt x="527" y="298"/>
                  </a:lnTo>
                  <a:lnTo>
                    <a:pt x="488" y="360"/>
                  </a:lnTo>
                  <a:lnTo>
                    <a:pt x="430" y="409"/>
                  </a:lnTo>
                  <a:lnTo>
                    <a:pt x="356" y="442"/>
                  </a:lnTo>
                  <a:lnTo>
                    <a:pt x="270" y="453"/>
                  </a:lnTo>
                  <a:lnTo>
                    <a:pt x="185" y="442"/>
                  </a:lnTo>
                  <a:lnTo>
                    <a:pt x="111" y="409"/>
                  </a:lnTo>
                  <a:lnTo>
                    <a:pt x="52" y="360"/>
                  </a:lnTo>
                  <a:lnTo>
                    <a:pt x="14" y="298"/>
                  </a:lnTo>
                  <a:lnTo>
                    <a:pt x="0" y="226"/>
                  </a:lnTo>
                  <a:close/>
                </a:path>
              </a:pathLst>
            </a:custGeom>
            <a:noFill/>
            <a:ln w="38100">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zh-CN" altLang="en-US"/>
            </a:p>
          </p:txBody>
        </p:sp>
        <p:sp>
          <p:nvSpPr>
            <p:cNvPr id="22" name="Freeform 59"/>
            <p:cNvSpPr>
              <a:spLocks/>
            </p:cNvSpPr>
            <p:nvPr/>
          </p:nvSpPr>
          <p:spPr bwMode="auto">
            <a:xfrm>
              <a:off x="8310" y="-410"/>
              <a:ext cx="397" cy="334"/>
            </a:xfrm>
            <a:custGeom>
              <a:avLst/>
              <a:gdLst>
                <a:gd name="T0" fmla="+- 0 8708 8311"/>
                <a:gd name="T1" fmla="*/ T0 w 397"/>
                <a:gd name="T2" fmla="+- 0 -296 -410"/>
                <a:gd name="T3" fmla="*/ -296 h 334"/>
                <a:gd name="T4" fmla="+- 0 8563 8311"/>
                <a:gd name="T5" fmla="*/ T4 w 397"/>
                <a:gd name="T6" fmla="+- 0 -296 -410"/>
                <a:gd name="T7" fmla="*/ -296 h 334"/>
                <a:gd name="T8" fmla="+- 0 8563 8311"/>
                <a:gd name="T9" fmla="*/ T8 w 397"/>
                <a:gd name="T10" fmla="+- 0 -410 -410"/>
                <a:gd name="T11" fmla="*/ -410 h 334"/>
                <a:gd name="T12" fmla="+- 0 8456 8311"/>
                <a:gd name="T13" fmla="*/ T12 w 397"/>
                <a:gd name="T14" fmla="+- 0 -410 -410"/>
                <a:gd name="T15" fmla="*/ -410 h 334"/>
                <a:gd name="T16" fmla="+- 0 8456 8311"/>
                <a:gd name="T17" fmla="*/ T16 w 397"/>
                <a:gd name="T18" fmla="+- 0 -296 -410"/>
                <a:gd name="T19" fmla="*/ -296 h 334"/>
                <a:gd name="T20" fmla="+- 0 8311 8311"/>
                <a:gd name="T21" fmla="*/ T20 w 397"/>
                <a:gd name="T22" fmla="+- 0 -296 -410"/>
                <a:gd name="T23" fmla="*/ -296 h 334"/>
                <a:gd name="T24" fmla="+- 0 8311 8311"/>
                <a:gd name="T25" fmla="*/ T24 w 397"/>
                <a:gd name="T26" fmla="+- 0 -190 -410"/>
                <a:gd name="T27" fmla="*/ -190 h 334"/>
                <a:gd name="T28" fmla="+- 0 8456 8311"/>
                <a:gd name="T29" fmla="*/ T28 w 397"/>
                <a:gd name="T30" fmla="+- 0 -190 -410"/>
                <a:gd name="T31" fmla="*/ -190 h 334"/>
                <a:gd name="T32" fmla="+- 0 8456 8311"/>
                <a:gd name="T33" fmla="*/ T32 w 397"/>
                <a:gd name="T34" fmla="+- 0 -76 -410"/>
                <a:gd name="T35" fmla="*/ -76 h 334"/>
                <a:gd name="T36" fmla="+- 0 8563 8311"/>
                <a:gd name="T37" fmla="*/ T36 w 397"/>
                <a:gd name="T38" fmla="+- 0 -76 -410"/>
                <a:gd name="T39" fmla="*/ -76 h 334"/>
                <a:gd name="T40" fmla="+- 0 8563 8311"/>
                <a:gd name="T41" fmla="*/ T40 w 397"/>
                <a:gd name="T42" fmla="+- 0 -190 -410"/>
                <a:gd name="T43" fmla="*/ -190 h 334"/>
                <a:gd name="T44" fmla="+- 0 8708 8311"/>
                <a:gd name="T45" fmla="*/ T44 w 397"/>
                <a:gd name="T46" fmla="+- 0 -190 -410"/>
                <a:gd name="T47" fmla="*/ -190 h 334"/>
                <a:gd name="T48" fmla="+- 0 8708 8311"/>
                <a:gd name="T49" fmla="*/ T48 w 397"/>
                <a:gd name="T50" fmla="+- 0 -296 -410"/>
                <a:gd name="T51" fmla="*/ -296 h 33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Lst>
              <a:rect l="0" t="0" r="r" b="b"/>
              <a:pathLst>
                <a:path w="397" h="334">
                  <a:moveTo>
                    <a:pt x="397" y="114"/>
                  </a:moveTo>
                  <a:lnTo>
                    <a:pt x="252" y="114"/>
                  </a:lnTo>
                  <a:lnTo>
                    <a:pt x="252" y="0"/>
                  </a:lnTo>
                  <a:lnTo>
                    <a:pt x="145" y="0"/>
                  </a:lnTo>
                  <a:lnTo>
                    <a:pt x="145" y="114"/>
                  </a:lnTo>
                  <a:lnTo>
                    <a:pt x="0" y="114"/>
                  </a:lnTo>
                  <a:lnTo>
                    <a:pt x="0" y="220"/>
                  </a:lnTo>
                  <a:lnTo>
                    <a:pt x="145" y="220"/>
                  </a:lnTo>
                  <a:lnTo>
                    <a:pt x="145" y="334"/>
                  </a:lnTo>
                  <a:lnTo>
                    <a:pt x="252" y="334"/>
                  </a:lnTo>
                  <a:lnTo>
                    <a:pt x="252" y="220"/>
                  </a:lnTo>
                  <a:lnTo>
                    <a:pt x="397" y="220"/>
                  </a:lnTo>
                  <a:lnTo>
                    <a:pt x="397" y="1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zh-CN" altLang="en-US"/>
            </a:p>
          </p:txBody>
        </p:sp>
        <p:sp>
          <p:nvSpPr>
            <p:cNvPr id="23" name="Freeform 58"/>
            <p:cNvSpPr>
              <a:spLocks/>
            </p:cNvSpPr>
            <p:nvPr/>
          </p:nvSpPr>
          <p:spPr bwMode="auto">
            <a:xfrm>
              <a:off x="8310" y="-410"/>
              <a:ext cx="397" cy="334"/>
            </a:xfrm>
            <a:custGeom>
              <a:avLst/>
              <a:gdLst>
                <a:gd name="T0" fmla="+- 0 8311 8311"/>
                <a:gd name="T1" fmla="*/ T0 w 397"/>
                <a:gd name="T2" fmla="+- 0 -296 -409"/>
                <a:gd name="T3" fmla="*/ -296 h 334"/>
                <a:gd name="T4" fmla="+- 0 8456 8311"/>
                <a:gd name="T5" fmla="*/ T4 w 397"/>
                <a:gd name="T6" fmla="+- 0 -296 -409"/>
                <a:gd name="T7" fmla="*/ -296 h 334"/>
                <a:gd name="T8" fmla="+- 0 8456 8311"/>
                <a:gd name="T9" fmla="*/ T8 w 397"/>
                <a:gd name="T10" fmla="+- 0 -409 -409"/>
                <a:gd name="T11" fmla="*/ -409 h 334"/>
                <a:gd name="T12" fmla="+- 0 8563 8311"/>
                <a:gd name="T13" fmla="*/ T12 w 397"/>
                <a:gd name="T14" fmla="+- 0 -409 -409"/>
                <a:gd name="T15" fmla="*/ -409 h 334"/>
                <a:gd name="T16" fmla="+- 0 8563 8311"/>
                <a:gd name="T17" fmla="*/ T16 w 397"/>
                <a:gd name="T18" fmla="+- 0 -296 -409"/>
                <a:gd name="T19" fmla="*/ -296 h 334"/>
                <a:gd name="T20" fmla="+- 0 8708 8311"/>
                <a:gd name="T21" fmla="*/ T20 w 397"/>
                <a:gd name="T22" fmla="+- 0 -296 -409"/>
                <a:gd name="T23" fmla="*/ -296 h 334"/>
                <a:gd name="T24" fmla="+- 0 8708 8311"/>
                <a:gd name="T25" fmla="*/ T24 w 397"/>
                <a:gd name="T26" fmla="+- 0 -189 -409"/>
                <a:gd name="T27" fmla="*/ -189 h 334"/>
                <a:gd name="T28" fmla="+- 0 8563 8311"/>
                <a:gd name="T29" fmla="*/ T28 w 397"/>
                <a:gd name="T30" fmla="+- 0 -189 -409"/>
                <a:gd name="T31" fmla="*/ -189 h 334"/>
                <a:gd name="T32" fmla="+- 0 8563 8311"/>
                <a:gd name="T33" fmla="*/ T32 w 397"/>
                <a:gd name="T34" fmla="+- 0 -76 -409"/>
                <a:gd name="T35" fmla="*/ -76 h 334"/>
                <a:gd name="T36" fmla="+- 0 8456 8311"/>
                <a:gd name="T37" fmla="*/ T36 w 397"/>
                <a:gd name="T38" fmla="+- 0 -76 -409"/>
                <a:gd name="T39" fmla="*/ -76 h 334"/>
                <a:gd name="T40" fmla="+- 0 8456 8311"/>
                <a:gd name="T41" fmla="*/ T40 w 397"/>
                <a:gd name="T42" fmla="+- 0 -189 -409"/>
                <a:gd name="T43" fmla="*/ -189 h 334"/>
                <a:gd name="T44" fmla="+- 0 8311 8311"/>
                <a:gd name="T45" fmla="*/ T44 w 397"/>
                <a:gd name="T46" fmla="+- 0 -189 -409"/>
                <a:gd name="T47" fmla="*/ -189 h 334"/>
                <a:gd name="T48" fmla="+- 0 8311 8311"/>
                <a:gd name="T49" fmla="*/ T48 w 397"/>
                <a:gd name="T50" fmla="+- 0 -296 -409"/>
                <a:gd name="T51" fmla="*/ -296 h 33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Lst>
              <a:rect l="0" t="0" r="r" b="b"/>
              <a:pathLst>
                <a:path w="397" h="334">
                  <a:moveTo>
                    <a:pt x="0" y="113"/>
                  </a:moveTo>
                  <a:lnTo>
                    <a:pt x="145" y="113"/>
                  </a:lnTo>
                  <a:lnTo>
                    <a:pt x="145" y="0"/>
                  </a:lnTo>
                  <a:lnTo>
                    <a:pt x="252" y="0"/>
                  </a:lnTo>
                  <a:lnTo>
                    <a:pt x="252" y="113"/>
                  </a:lnTo>
                  <a:lnTo>
                    <a:pt x="397" y="113"/>
                  </a:lnTo>
                  <a:lnTo>
                    <a:pt x="397" y="220"/>
                  </a:lnTo>
                  <a:lnTo>
                    <a:pt x="252" y="220"/>
                  </a:lnTo>
                  <a:lnTo>
                    <a:pt x="252" y="333"/>
                  </a:lnTo>
                  <a:lnTo>
                    <a:pt x="145" y="333"/>
                  </a:lnTo>
                  <a:lnTo>
                    <a:pt x="145" y="220"/>
                  </a:lnTo>
                  <a:lnTo>
                    <a:pt x="0" y="220"/>
                  </a:lnTo>
                  <a:lnTo>
                    <a:pt x="0" y="113"/>
                  </a:lnTo>
                  <a:close/>
                </a:path>
              </a:pathLst>
            </a:custGeom>
            <a:noFill/>
            <a:ln w="12700">
              <a:solidFill>
                <a:srgbClr val="2E528F"/>
              </a:solidFill>
              <a:prstDash val="solid"/>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zh-CN" altLang="en-US"/>
            </a:p>
          </p:txBody>
        </p:sp>
      </p:grpSp>
      <p:sp>
        <p:nvSpPr>
          <p:cNvPr id="28" name="副标题 9"/>
          <p:cNvSpPr txBox="1">
            <a:spLocks/>
          </p:cNvSpPr>
          <p:nvPr/>
        </p:nvSpPr>
        <p:spPr>
          <a:xfrm>
            <a:off x="6421321" y="1792177"/>
            <a:ext cx="5531193" cy="157180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000" dirty="0"/>
              <a:t>4. Click         below Talk Server, then the device starts to establish a connection to the Talk server. The Talk Server bar will be highlighted and            will turn green.</a:t>
            </a:r>
          </a:p>
          <a:p>
            <a:pPr marL="0" indent="0">
              <a:buNone/>
            </a:pPr>
            <a:endParaRPr lang="en-US" altLang="zh-CN" sz="2000" dirty="0"/>
          </a:p>
          <a:p>
            <a:pPr marL="0" indent="0">
              <a:buNone/>
            </a:pPr>
            <a:r>
              <a:rPr lang="en-US" altLang="zh-CN" sz="2000" dirty="0"/>
              <a:t>There are 8 Kiloview devices could connect to the KIS simultaneously.</a:t>
            </a:r>
            <a:endParaRPr lang="zh-CN" altLang="zh-CN" sz="2000" dirty="0"/>
          </a:p>
        </p:txBody>
      </p:sp>
      <p:grpSp>
        <p:nvGrpSpPr>
          <p:cNvPr id="30" name="组合 29"/>
          <p:cNvGrpSpPr/>
          <p:nvPr/>
        </p:nvGrpSpPr>
        <p:grpSpPr>
          <a:xfrm>
            <a:off x="0" y="-4100"/>
            <a:ext cx="12192000" cy="531322"/>
            <a:chOff x="0" y="-4100"/>
            <a:chExt cx="12192000" cy="531322"/>
          </a:xfrm>
        </p:grpSpPr>
        <p:sp>
          <p:nvSpPr>
            <p:cNvPr id="35" name="矩形 34"/>
            <p:cNvSpPr/>
            <p:nvPr>
              <p:custDataLst>
                <p:tags r:id="rId3"/>
              </p:custDataLst>
            </p:nvPr>
          </p:nvSpPr>
          <p:spPr>
            <a:xfrm>
              <a:off x="0" y="-4100"/>
              <a:ext cx="12192000" cy="531322"/>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标题 1"/>
            <p:cNvSpPr txBox="1"/>
            <p:nvPr>
              <p:custDataLst>
                <p:tags r:id="rId4"/>
              </p:custDataLst>
            </p:nvPr>
          </p:nvSpPr>
          <p:spPr>
            <a:xfrm>
              <a:off x="9752159" y="112652"/>
              <a:ext cx="2439841" cy="297815"/>
            </a:xfrm>
            <a:prstGeom prst="rect">
              <a:avLst/>
            </a:prstGeom>
          </p:spPr>
          <p:txBody>
            <a:bodyPr vert="horz" lIns="121920" tIns="60960" rIns="121920" bIns="6096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altLang="zh-CN" sz="9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ea"/>
                </a:rPr>
                <a:t>Easy the </a:t>
              </a:r>
              <a:r>
                <a:rPr lang="en-US" altLang="zh-CN" sz="10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ea"/>
                </a:rPr>
                <a:t>IP-based</a:t>
              </a:r>
              <a:r>
                <a:rPr lang="en-US" altLang="zh-CN" sz="9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ea"/>
                </a:rPr>
                <a:t> video transmission</a:t>
              </a:r>
            </a:p>
          </p:txBody>
        </p:sp>
        <p:pic>
          <p:nvPicPr>
            <p:cNvPr id="37" name="图片 36"/>
            <p:cNvPicPr>
              <a:picLocks noChangeAspect="1"/>
            </p:cNvPicPr>
            <p:nvPr>
              <p:custDataLst>
                <p:tags r:id="rId5"/>
              </p:custDataLst>
            </p:nvPr>
          </p:nvPicPr>
          <p:blipFill>
            <a:blip r:embed="rId7" cstate="print">
              <a:extLst>
                <a:ext uri="{28A0092B-C50C-407E-A947-70E740481C1C}">
                  <a14:useLocalDpi xmlns:a14="http://schemas.microsoft.com/office/drawing/2010/main" val="0"/>
                </a:ext>
              </a:extLst>
            </a:blip>
            <a:stretch>
              <a:fillRect/>
            </a:stretch>
          </p:blipFill>
          <p:spPr>
            <a:xfrm>
              <a:off x="327016" y="94757"/>
              <a:ext cx="1042522" cy="333607"/>
            </a:xfrm>
            <a:prstGeom prst="rect">
              <a:avLst/>
            </a:prstGeom>
          </p:spPr>
        </p:pic>
      </p:grpSp>
      <p:sp>
        <p:nvSpPr>
          <p:cNvPr id="38" name="文本框 37"/>
          <p:cNvSpPr txBox="1"/>
          <p:nvPr>
            <p:custDataLst>
              <p:tags r:id="rId2"/>
            </p:custDataLst>
          </p:nvPr>
        </p:nvSpPr>
        <p:spPr>
          <a:xfrm>
            <a:off x="1468036" y="89810"/>
            <a:ext cx="4230728" cy="338554"/>
          </a:xfrm>
          <a:prstGeom prst="rect">
            <a:avLst/>
          </a:prstGeom>
          <a:noFill/>
        </p:spPr>
        <p:txBody>
          <a:bodyPr wrap="square" rtlCol="0">
            <a:spAutoFit/>
          </a:bodyPr>
          <a:lstStyle/>
          <a:p>
            <a:pPr>
              <a:defRPr/>
            </a:pPr>
            <a:r>
              <a:rPr lang="en-US" altLang="zh-CN" sz="1600" b="1" dirty="0">
                <a:solidFill>
                  <a:schemeClr val="bg1"/>
                </a:solidFill>
                <a:ea typeface="微软雅黑" panose="020B0503020204020204" pitchFamily="34" charset="-122"/>
              </a:rPr>
              <a:t>Operation steps</a:t>
            </a:r>
          </a:p>
        </p:txBody>
      </p:sp>
      <p:pic>
        <p:nvPicPr>
          <p:cNvPr id="7" name="图片 6">
            <a:extLst>
              <a:ext uri="{FF2B5EF4-FFF2-40B4-BE49-F238E27FC236}">
                <a16:creationId xmlns:a16="http://schemas.microsoft.com/office/drawing/2014/main" id="{2DC5A89E-2FAF-4668-8092-F6320B4A1A60}"/>
              </a:ext>
            </a:extLst>
          </p:cNvPr>
          <p:cNvPicPr>
            <a:picLocks noChangeAspect="1"/>
          </p:cNvPicPr>
          <p:nvPr/>
        </p:nvPicPr>
        <p:blipFill>
          <a:blip r:embed="rId8"/>
          <a:stretch>
            <a:fillRect/>
          </a:stretch>
        </p:blipFill>
        <p:spPr>
          <a:xfrm>
            <a:off x="1530026" y="3971063"/>
            <a:ext cx="2857500" cy="2190750"/>
          </a:xfrm>
          <a:prstGeom prst="rect">
            <a:avLst/>
          </a:prstGeom>
        </p:spPr>
      </p:pic>
      <p:pic>
        <p:nvPicPr>
          <p:cNvPr id="9" name="图片 8">
            <a:extLst>
              <a:ext uri="{FF2B5EF4-FFF2-40B4-BE49-F238E27FC236}">
                <a16:creationId xmlns:a16="http://schemas.microsoft.com/office/drawing/2014/main" id="{08EEBF47-A125-4090-A6F0-9FAF2B2C1B8F}"/>
              </a:ext>
            </a:extLst>
          </p:cNvPr>
          <p:cNvPicPr>
            <a:picLocks noChangeAspect="1"/>
          </p:cNvPicPr>
          <p:nvPr/>
        </p:nvPicPr>
        <p:blipFill>
          <a:blip r:embed="rId9"/>
          <a:stretch>
            <a:fillRect/>
          </a:stretch>
        </p:blipFill>
        <p:spPr>
          <a:xfrm>
            <a:off x="6411155" y="4401392"/>
            <a:ext cx="5476875" cy="2219325"/>
          </a:xfrm>
          <a:prstGeom prst="rect">
            <a:avLst/>
          </a:prstGeom>
        </p:spPr>
      </p:pic>
      <p:pic>
        <p:nvPicPr>
          <p:cNvPr id="11" name="图片 10">
            <a:extLst>
              <a:ext uri="{FF2B5EF4-FFF2-40B4-BE49-F238E27FC236}">
                <a16:creationId xmlns:a16="http://schemas.microsoft.com/office/drawing/2014/main" id="{9E54D560-4D50-4BB4-9FCF-FDD7C036BFE4}"/>
              </a:ext>
            </a:extLst>
          </p:cNvPr>
          <p:cNvPicPr>
            <a:picLocks noChangeAspect="1"/>
          </p:cNvPicPr>
          <p:nvPr/>
        </p:nvPicPr>
        <p:blipFill>
          <a:blip r:embed="rId10"/>
          <a:stretch>
            <a:fillRect/>
          </a:stretch>
        </p:blipFill>
        <p:spPr>
          <a:xfrm>
            <a:off x="7295465" y="1773302"/>
            <a:ext cx="400050" cy="333375"/>
          </a:xfrm>
          <a:prstGeom prst="rect">
            <a:avLst/>
          </a:prstGeom>
        </p:spPr>
      </p:pic>
      <p:pic>
        <p:nvPicPr>
          <p:cNvPr id="33" name="图片 32">
            <a:extLst>
              <a:ext uri="{FF2B5EF4-FFF2-40B4-BE49-F238E27FC236}">
                <a16:creationId xmlns:a16="http://schemas.microsoft.com/office/drawing/2014/main" id="{35D39CA4-180F-42CA-9C0B-E04FA5602848}"/>
              </a:ext>
            </a:extLst>
          </p:cNvPr>
          <p:cNvPicPr>
            <a:picLocks noChangeAspect="1"/>
          </p:cNvPicPr>
          <p:nvPr/>
        </p:nvPicPr>
        <p:blipFill>
          <a:blip r:embed="rId10"/>
          <a:stretch>
            <a:fillRect/>
          </a:stretch>
        </p:blipFill>
        <p:spPr>
          <a:xfrm>
            <a:off x="10991667" y="2387245"/>
            <a:ext cx="400050" cy="333375"/>
          </a:xfrm>
          <a:prstGeom prst="rect">
            <a:avLst/>
          </a:prstGeom>
        </p:spPr>
      </p:pic>
      <p:sp>
        <p:nvSpPr>
          <p:cNvPr id="24" name="文本框 23">
            <a:extLst>
              <a:ext uri="{FF2B5EF4-FFF2-40B4-BE49-F238E27FC236}">
                <a16:creationId xmlns:a16="http://schemas.microsoft.com/office/drawing/2014/main" id="{C96AAA48-7B30-4200-8865-C8A46AD363A4}"/>
              </a:ext>
            </a:extLst>
          </p:cNvPr>
          <p:cNvSpPr txBox="1"/>
          <p:nvPr/>
        </p:nvSpPr>
        <p:spPr>
          <a:xfrm>
            <a:off x="203433" y="1763847"/>
            <a:ext cx="6094602" cy="707886"/>
          </a:xfrm>
          <a:prstGeom prst="rect">
            <a:avLst/>
          </a:prstGeom>
          <a:noFill/>
        </p:spPr>
        <p:txBody>
          <a:bodyPr wrap="square">
            <a:spAutoFit/>
          </a:bodyPr>
          <a:lstStyle/>
          <a:p>
            <a:r>
              <a:rPr lang="en-US" altLang="zh-CN" sz="2000" dirty="0">
                <a:solidFill>
                  <a:schemeClr val="tx1">
                    <a:lumMod val="75000"/>
                    <a:lumOff val="25000"/>
                  </a:schemeClr>
                </a:solidFill>
              </a:rPr>
              <a:t>2.Login to background of your device and start intercom via your computer.</a:t>
            </a:r>
          </a:p>
        </p:txBody>
      </p:sp>
    </p:spTree>
    <p:extLst>
      <p:ext uri="{BB962C8B-B14F-4D97-AF65-F5344CB8AC3E}">
        <p14:creationId xmlns:p14="http://schemas.microsoft.com/office/powerpoint/2010/main" val="23032687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85"/>
          <p:cNvSpPr txBox="1"/>
          <p:nvPr/>
        </p:nvSpPr>
        <p:spPr>
          <a:xfrm>
            <a:off x="7695515" y="3093304"/>
            <a:ext cx="372121" cy="584775"/>
          </a:xfrm>
          <a:prstGeom prst="rect">
            <a:avLst/>
          </a:prstGeom>
          <a:noFill/>
        </p:spPr>
        <p:txBody>
          <a:bodyPr wrap="square" rtlCol="0">
            <a:spAutoFit/>
          </a:bodyPr>
          <a:lstStyle/>
          <a:p>
            <a:r>
              <a:rPr lang="en-US" altLang="zh-CN" sz="3200" b="1" dirty="0">
                <a:solidFill>
                  <a:schemeClr val="bg1"/>
                </a:solidFill>
                <a:latin typeface="+mj-ea"/>
                <a:ea typeface="+mj-ea"/>
              </a:rPr>
              <a:t>3</a:t>
            </a:r>
            <a:endParaRPr lang="zh-CN" altLang="en-US" sz="3200" b="1" dirty="0">
              <a:solidFill>
                <a:schemeClr val="bg1"/>
              </a:solidFill>
              <a:latin typeface="+mj-ea"/>
              <a:ea typeface="+mj-ea"/>
            </a:endParaRPr>
          </a:p>
        </p:txBody>
      </p:sp>
      <p:sp>
        <p:nvSpPr>
          <p:cNvPr id="31" name="文本框 30"/>
          <p:cNvSpPr txBox="1"/>
          <p:nvPr>
            <p:custDataLst>
              <p:tags r:id="rId1"/>
            </p:custDataLst>
          </p:nvPr>
        </p:nvSpPr>
        <p:spPr>
          <a:xfrm>
            <a:off x="235125" y="1083928"/>
            <a:ext cx="4230728" cy="523220"/>
          </a:xfrm>
          <a:prstGeom prst="rect">
            <a:avLst/>
          </a:prstGeom>
          <a:noFill/>
        </p:spPr>
        <p:txBody>
          <a:bodyPr wrap="square" rtlCol="0">
            <a:spAutoFit/>
          </a:bodyPr>
          <a:lstStyle/>
          <a:p>
            <a:pPr lvl="0">
              <a:defRPr/>
            </a:pPr>
            <a:r>
              <a:rPr lang="en-US" altLang="zh-CN" sz="2800" b="1" dirty="0">
                <a:solidFill>
                  <a:schemeClr val="tx1">
                    <a:lumMod val="85000"/>
                    <a:lumOff val="15000"/>
                  </a:schemeClr>
                </a:solidFill>
                <a:ea typeface="等线" panose="02010600030101010101" charset="-122"/>
              </a:rPr>
              <a:t>Multi party intercom</a:t>
            </a:r>
          </a:p>
        </p:txBody>
      </p:sp>
      <p:sp>
        <p:nvSpPr>
          <p:cNvPr id="32" name="副标题 9"/>
          <p:cNvSpPr txBox="1">
            <a:spLocks/>
          </p:cNvSpPr>
          <p:nvPr/>
        </p:nvSpPr>
        <p:spPr>
          <a:xfrm>
            <a:off x="235124" y="1792178"/>
            <a:ext cx="11411591" cy="76646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000" dirty="0">
                <a:solidFill>
                  <a:schemeClr val="tx1">
                    <a:lumMod val="75000"/>
                    <a:lumOff val="25000"/>
                  </a:schemeClr>
                </a:solidFill>
              </a:rPr>
              <a:t>5.Press Terminal management button on the top right,  user could be added to manage the Talk Server, there are 2 PC/cellphone webpage users could login simultaneously.                                                     .</a:t>
            </a:r>
          </a:p>
        </p:txBody>
      </p:sp>
      <p:grpSp>
        <p:nvGrpSpPr>
          <p:cNvPr id="30" name="组合 29"/>
          <p:cNvGrpSpPr/>
          <p:nvPr/>
        </p:nvGrpSpPr>
        <p:grpSpPr>
          <a:xfrm>
            <a:off x="0" y="-4100"/>
            <a:ext cx="12192000" cy="531322"/>
            <a:chOff x="0" y="-4100"/>
            <a:chExt cx="12192000" cy="531322"/>
          </a:xfrm>
        </p:grpSpPr>
        <p:sp>
          <p:nvSpPr>
            <p:cNvPr id="35" name="矩形 34"/>
            <p:cNvSpPr/>
            <p:nvPr>
              <p:custDataLst>
                <p:tags r:id="rId3"/>
              </p:custDataLst>
            </p:nvPr>
          </p:nvSpPr>
          <p:spPr>
            <a:xfrm>
              <a:off x="0" y="-4100"/>
              <a:ext cx="12192000" cy="531322"/>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标题 1"/>
            <p:cNvSpPr txBox="1"/>
            <p:nvPr>
              <p:custDataLst>
                <p:tags r:id="rId4"/>
              </p:custDataLst>
            </p:nvPr>
          </p:nvSpPr>
          <p:spPr>
            <a:xfrm>
              <a:off x="9752159" y="112652"/>
              <a:ext cx="2439841" cy="297815"/>
            </a:xfrm>
            <a:prstGeom prst="rect">
              <a:avLst/>
            </a:prstGeom>
          </p:spPr>
          <p:txBody>
            <a:bodyPr vert="horz" lIns="121920" tIns="60960" rIns="121920" bIns="6096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altLang="zh-CN" sz="9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ea"/>
                </a:rPr>
                <a:t>Easy the </a:t>
              </a:r>
              <a:r>
                <a:rPr lang="en-US" altLang="zh-CN" sz="10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ea"/>
                </a:rPr>
                <a:t>IP-based</a:t>
              </a:r>
              <a:r>
                <a:rPr lang="en-US" altLang="zh-CN" sz="9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ea"/>
                </a:rPr>
                <a:t> video transmission</a:t>
              </a:r>
            </a:p>
          </p:txBody>
        </p:sp>
        <p:pic>
          <p:nvPicPr>
            <p:cNvPr id="37" name="图片 36"/>
            <p:cNvPicPr>
              <a:picLocks noChangeAspect="1"/>
            </p:cNvPicPr>
            <p:nvPr>
              <p:custDataLst>
                <p:tags r:id="rId5"/>
              </p:custDataLst>
            </p:nvPr>
          </p:nvPicPr>
          <p:blipFill>
            <a:blip r:embed="rId7" cstate="print">
              <a:extLst>
                <a:ext uri="{28A0092B-C50C-407E-A947-70E740481C1C}">
                  <a14:useLocalDpi xmlns:a14="http://schemas.microsoft.com/office/drawing/2010/main" val="0"/>
                </a:ext>
              </a:extLst>
            </a:blip>
            <a:stretch>
              <a:fillRect/>
            </a:stretch>
          </p:blipFill>
          <p:spPr>
            <a:xfrm>
              <a:off x="327016" y="94757"/>
              <a:ext cx="1042522" cy="333607"/>
            </a:xfrm>
            <a:prstGeom prst="rect">
              <a:avLst/>
            </a:prstGeom>
          </p:spPr>
        </p:pic>
      </p:grpSp>
      <p:sp>
        <p:nvSpPr>
          <p:cNvPr id="38" name="文本框 37"/>
          <p:cNvSpPr txBox="1"/>
          <p:nvPr>
            <p:custDataLst>
              <p:tags r:id="rId2"/>
            </p:custDataLst>
          </p:nvPr>
        </p:nvSpPr>
        <p:spPr>
          <a:xfrm>
            <a:off x="1468036" y="89810"/>
            <a:ext cx="4230728" cy="338554"/>
          </a:xfrm>
          <a:prstGeom prst="rect">
            <a:avLst/>
          </a:prstGeom>
          <a:noFill/>
        </p:spPr>
        <p:txBody>
          <a:bodyPr wrap="square" rtlCol="0">
            <a:spAutoFit/>
          </a:bodyPr>
          <a:lstStyle/>
          <a:p>
            <a:pPr>
              <a:defRPr/>
            </a:pPr>
            <a:r>
              <a:rPr lang="en-US" altLang="zh-CN" sz="1600" b="1" dirty="0">
                <a:solidFill>
                  <a:schemeClr val="bg1"/>
                </a:solidFill>
                <a:ea typeface="微软雅黑" panose="020B0503020204020204" pitchFamily="34" charset="-122"/>
              </a:rPr>
              <a:t>Operation steps</a:t>
            </a:r>
          </a:p>
        </p:txBody>
      </p:sp>
      <p:pic>
        <p:nvPicPr>
          <p:cNvPr id="3" name="图片 2">
            <a:extLst>
              <a:ext uri="{FF2B5EF4-FFF2-40B4-BE49-F238E27FC236}">
                <a16:creationId xmlns:a16="http://schemas.microsoft.com/office/drawing/2014/main" id="{17911E80-2724-42EC-871D-D69828764D0B}"/>
              </a:ext>
            </a:extLst>
          </p:cNvPr>
          <p:cNvPicPr>
            <a:picLocks noChangeAspect="1"/>
          </p:cNvPicPr>
          <p:nvPr/>
        </p:nvPicPr>
        <p:blipFill>
          <a:blip r:embed="rId8"/>
          <a:stretch>
            <a:fillRect/>
          </a:stretch>
        </p:blipFill>
        <p:spPr>
          <a:xfrm>
            <a:off x="176168" y="3093304"/>
            <a:ext cx="11470547" cy="2308589"/>
          </a:xfrm>
          <a:prstGeom prst="rect">
            <a:avLst/>
          </a:prstGeom>
        </p:spPr>
      </p:pic>
      <p:cxnSp>
        <p:nvCxnSpPr>
          <p:cNvPr id="6" name="直接箭头连接符 5">
            <a:extLst>
              <a:ext uri="{FF2B5EF4-FFF2-40B4-BE49-F238E27FC236}">
                <a16:creationId xmlns:a16="http://schemas.microsoft.com/office/drawing/2014/main" id="{14887832-E297-4501-ABD2-5BFB7BD40665}"/>
              </a:ext>
            </a:extLst>
          </p:cNvPr>
          <p:cNvCxnSpPr/>
          <p:nvPr/>
        </p:nvCxnSpPr>
        <p:spPr>
          <a:xfrm flipV="1">
            <a:off x="11182525" y="2894202"/>
            <a:ext cx="0" cy="14345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直接箭头连接符 7">
            <a:extLst>
              <a:ext uri="{FF2B5EF4-FFF2-40B4-BE49-F238E27FC236}">
                <a16:creationId xmlns:a16="http://schemas.microsoft.com/office/drawing/2014/main" id="{E6BA3088-AE6F-44E8-BE54-EB70B60332C2}"/>
              </a:ext>
            </a:extLst>
          </p:cNvPr>
          <p:cNvCxnSpPr>
            <a:cxnSpLocks/>
          </p:cNvCxnSpPr>
          <p:nvPr/>
        </p:nvCxnSpPr>
        <p:spPr>
          <a:xfrm>
            <a:off x="10251347" y="5201174"/>
            <a:ext cx="0" cy="5872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直接箭头连接符 9">
            <a:extLst>
              <a:ext uri="{FF2B5EF4-FFF2-40B4-BE49-F238E27FC236}">
                <a16:creationId xmlns:a16="http://schemas.microsoft.com/office/drawing/2014/main" id="{0AD57842-FEA1-4F06-8271-38A906D1C294}"/>
              </a:ext>
            </a:extLst>
          </p:cNvPr>
          <p:cNvCxnSpPr>
            <a:cxnSpLocks/>
          </p:cNvCxnSpPr>
          <p:nvPr/>
        </p:nvCxnSpPr>
        <p:spPr>
          <a:xfrm>
            <a:off x="10603684" y="5201174"/>
            <a:ext cx="0" cy="35233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文本框 19">
            <a:extLst>
              <a:ext uri="{FF2B5EF4-FFF2-40B4-BE49-F238E27FC236}">
                <a16:creationId xmlns:a16="http://schemas.microsoft.com/office/drawing/2014/main" id="{BB2D8696-6ED8-4107-B6CE-D8C637B40AD8}"/>
              </a:ext>
            </a:extLst>
          </p:cNvPr>
          <p:cNvSpPr txBox="1"/>
          <p:nvPr/>
        </p:nvSpPr>
        <p:spPr>
          <a:xfrm>
            <a:off x="10280601" y="2603422"/>
            <a:ext cx="1598209" cy="307777"/>
          </a:xfrm>
          <a:prstGeom prst="rect">
            <a:avLst/>
          </a:prstGeom>
          <a:noFill/>
        </p:spPr>
        <p:txBody>
          <a:bodyPr wrap="square">
            <a:spAutoFit/>
          </a:bodyPr>
          <a:lstStyle/>
          <a:p>
            <a:pPr marL="0" indent="0">
              <a:buNone/>
            </a:pPr>
            <a:r>
              <a:rPr lang="en-US" altLang="zh-CN" sz="1400" dirty="0"/>
              <a:t>Add webpage user</a:t>
            </a:r>
          </a:p>
        </p:txBody>
      </p:sp>
      <p:cxnSp>
        <p:nvCxnSpPr>
          <p:cNvPr id="13" name="直接箭头连接符 12">
            <a:extLst>
              <a:ext uri="{FF2B5EF4-FFF2-40B4-BE49-F238E27FC236}">
                <a16:creationId xmlns:a16="http://schemas.microsoft.com/office/drawing/2014/main" id="{AA29746A-E66D-4CAD-83E4-0CDBA92522EF}"/>
              </a:ext>
            </a:extLst>
          </p:cNvPr>
          <p:cNvCxnSpPr>
            <a:cxnSpLocks/>
          </p:cNvCxnSpPr>
          <p:nvPr/>
        </p:nvCxnSpPr>
        <p:spPr>
          <a:xfrm>
            <a:off x="9915787" y="5201174"/>
            <a:ext cx="0" cy="10150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6" name="文本框 25">
            <a:extLst>
              <a:ext uri="{FF2B5EF4-FFF2-40B4-BE49-F238E27FC236}">
                <a16:creationId xmlns:a16="http://schemas.microsoft.com/office/drawing/2014/main" id="{E7767F4B-3787-4A30-A321-6FC0A324DA99}"/>
              </a:ext>
            </a:extLst>
          </p:cNvPr>
          <p:cNvSpPr txBox="1"/>
          <p:nvPr/>
        </p:nvSpPr>
        <p:spPr>
          <a:xfrm>
            <a:off x="8379204" y="6159076"/>
            <a:ext cx="3073166" cy="307777"/>
          </a:xfrm>
          <a:prstGeom prst="rect">
            <a:avLst/>
          </a:prstGeom>
          <a:noFill/>
        </p:spPr>
        <p:txBody>
          <a:bodyPr wrap="square">
            <a:spAutoFit/>
          </a:bodyPr>
          <a:lstStyle/>
          <a:p>
            <a:pPr marL="0" indent="0">
              <a:buNone/>
            </a:pPr>
            <a:r>
              <a:rPr lang="en-US" altLang="zh-CN" sz="1400" dirty="0"/>
              <a:t>Scan QR code by cellphone to join call</a:t>
            </a:r>
          </a:p>
        </p:txBody>
      </p:sp>
      <p:sp>
        <p:nvSpPr>
          <p:cNvPr id="27" name="文本框 26">
            <a:extLst>
              <a:ext uri="{FF2B5EF4-FFF2-40B4-BE49-F238E27FC236}">
                <a16:creationId xmlns:a16="http://schemas.microsoft.com/office/drawing/2014/main" id="{D7D252EB-DAA1-4DE6-9BA4-8B8A371CC004}"/>
              </a:ext>
            </a:extLst>
          </p:cNvPr>
          <p:cNvSpPr txBox="1"/>
          <p:nvPr/>
        </p:nvSpPr>
        <p:spPr>
          <a:xfrm>
            <a:off x="9844437" y="5715020"/>
            <a:ext cx="1698814" cy="307777"/>
          </a:xfrm>
          <a:prstGeom prst="rect">
            <a:avLst/>
          </a:prstGeom>
          <a:noFill/>
        </p:spPr>
        <p:txBody>
          <a:bodyPr wrap="square">
            <a:spAutoFit/>
          </a:bodyPr>
          <a:lstStyle/>
          <a:p>
            <a:pPr marL="0" indent="0">
              <a:buNone/>
            </a:pPr>
            <a:r>
              <a:rPr lang="en-US" altLang="zh-CN" sz="1400" dirty="0"/>
              <a:t>Change password</a:t>
            </a:r>
          </a:p>
        </p:txBody>
      </p:sp>
      <p:sp>
        <p:nvSpPr>
          <p:cNvPr id="28" name="文本框 27">
            <a:extLst>
              <a:ext uri="{FF2B5EF4-FFF2-40B4-BE49-F238E27FC236}">
                <a16:creationId xmlns:a16="http://schemas.microsoft.com/office/drawing/2014/main" id="{362A8C2C-0ECF-4C28-9330-E8368884417C}"/>
              </a:ext>
            </a:extLst>
          </p:cNvPr>
          <p:cNvSpPr txBox="1"/>
          <p:nvPr/>
        </p:nvSpPr>
        <p:spPr>
          <a:xfrm>
            <a:off x="10251346" y="5446503"/>
            <a:ext cx="2021745" cy="307777"/>
          </a:xfrm>
          <a:prstGeom prst="rect">
            <a:avLst/>
          </a:prstGeom>
          <a:noFill/>
        </p:spPr>
        <p:txBody>
          <a:bodyPr wrap="square">
            <a:spAutoFit/>
          </a:bodyPr>
          <a:lstStyle/>
          <a:p>
            <a:pPr marL="0" indent="0">
              <a:buNone/>
            </a:pPr>
            <a:r>
              <a:rPr lang="en-US" altLang="zh-CN" sz="1400" dirty="0"/>
              <a:t>Modify user information</a:t>
            </a:r>
          </a:p>
        </p:txBody>
      </p:sp>
      <p:cxnSp>
        <p:nvCxnSpPr>
          <p:cNvPr id="29" name="直接箭头连接符 28">
            <a:extLst>
              <a:ext uri="{FF2B5EF4-FFF2-40B4-BE49-F238E27FC236}">
                <a16:creationId xmlns:a16="http://schemas.microsoft.com/office/drawing/2014/main" id="{5A0A7DFC-ED34-492D-8C32-850B3CB78FA1}"/>
              </a:ext>
            </a:extLst>
          </p:cNvPr>
          <p:cNvCxnSpPr>
            <a:cxnSpLocks/>
          </p:cNvCxnSpPr>
          <p:nvPr/>
        </p:nvCxnSpPr>
        <p:spPr>
          <a:xfrm flipV="1">
            <a:off x="5911441" y="2952925"/>
            <a:ext cx="0" cy="10402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3" name="文本框 32">
            <a:extLst>
              <a:ext uri="{FF2B5EF4-FFF2-40B4-BE49-F238E27FC236}">
                <a16:creationId xmlns:a16="http://schemas.microsoft.com/office/drawing/2014/main" id="{6CADA547-AB40-4CE3-9A7D-63DBB53F5F43}"/>
              </a:ext>
            </a:extLst>
          </p:cNvPr>
          <p:cNvSpPr txBox="1"/>
          <p:nvPr/>
        </p:nvSpPr>
        <p:spPr>
          <a:xfrm>
            <a:off x="5079427" y="2699021"/>
            <a:ext cx="1824712" cy="307777"/>
          </a:xfrm>
          <a:prstGeom prst="rect">
            <a:avLst/>
          </a:prstGeom>
          <a:noFill/>
        </p:spPr>
        <p:txBody>
          <a:bodyPr wrap="square">
            <a:spAutoFit/>
          </a:bodyPr>
          <a:lstStyle/>
          <a:p>
            <a:pPr marL="0" indent="0">
              <a:buNone/>
            </a:pPr>
            <a:r>
              <a:rPr lang="en-US" altLang="zh-CN" sz="1400" dirty="0"/>
              <a:t>User/Device list switch</a:t>
            </a:r>
          </a:p>
        </p:txBody>
      </p:sp>
      <p:cxnSp>
        <p:nvCxnSpPr>
          <p:cNvPr id="34" name="直接箭头连接符 33">
            <a:extLst>
              <a:ext uri="{FF2B5EF4-FFF2-40B4-BE49-F238E27FC236}">
                <a16:creationId xmlns:a16="http://schemas.microsoft.com/office/drawing/2014/main" id="{5218F019-53ED-4BEC-9ACF-338A5E39CDA1}"/>
              </a:ext>
            </a:extLst>
          </p:cNvPr>
          <p:cNvCxnSpPr>
            <a:cxnSpLocks/>
          </p:cNvCxnSpPr>
          <p:nvPr/>
        </p:nvCxnSpPr>
        <p:spPr>
          <a:xfrm flipH="1" flipV="1">
            <a:off x="848277" y="2952925"/>
            <a:ext cx="6990" cy="69073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9" name="文本框 38">
            <a:extLst>
              <a:ext uri="{FF2B5EF4-FFF2-40B4-BE49-F238E27FC236}">
                <a16:creationId xmlns:a16="http://schemas.microsoft.com/office/drawing/2014/main" id="{BBFF5944-BD8D-4871-82C5-46FE8C827F7F}"/>
              </a:ext>
            </a:extLst>
          </p:cNvPr>
          <p:cNvSpPr txBox="1"/>
          <p:nvPr/>
        </p:nvSpPr>
        <p:spPr>
          <a:xfrm>
            <a:off x="207811" y="2733604"/>
            <a:ext cx="1495154" cy="307777"/>
          </a:xfrm>
          <a:prstGeom prst="rect">
            <a:avLst/>
          </a:prstGeom>
          <a:noFill/>
        </p:spPr>
        <p:txBody>
          <a:bodyPr wrap="square">
            <a:spAutoFit/>
          </a:bodyPr>
          <a:lstStyle/>
          <a:p>
            <a:pPr marL="0" indent="0">
              <a:buNone/>
            </a:pPr>
            <a:r>
              <a:rPr lang="en-US" altLang="zh-CN" sz="1400" dirty="0"/>
              <a:t>Return to the hall</a:t>
            </a:r>
          </a:p>
        </p:txBody>
      </p:sp>
      <p:cxnSp>
        <p:nvCxnSpPr>
          <p:cNvPr id="23" name="直接箭头连接符 22">
            <a:extLst>
              <a:ext uri="{FF2B5EF4-FFF2-40B4-BE49-F238E27FC236}">
                <a16:creationId xmlns:a16="http://schemas.microsoft.com/office/drawing/2014/main" id="{9842F63B-2E99-4E54-9DE3-02F90BB49F8B}"/>
              </a:ext>
            </a:extLst>
          </p:cNvPr>
          <p:cNvCxnSpPr/>
          <p:nvPr/>
        </p:nvCxnSpPr>
        <p:spPr>
          <a:xfrm>
            <a:off x="587229" y="4530055"/>
            <a:ext cx="0" cy="11241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0" name="文本框 39">
            <a:extLst>
              <a:ext uri="{FF2B5EF4-FFF2-40B4-BE49-F238E27FC236}">
                <a16:creationId xmlns:a16="http://schemas.microsoft.com/office/drawing/2014/main" id="{0BC2DF22-0E76-4C97-BEB7-8C4A51039BFC}"/>
              </a:ext>
            </a:extLst>
          </p:cNvPr>
          <p:cNvSpPr txBox="1"/>
          <p:nvPr/>
        </p:nvSpPr>
        <p:spPr>
          <a:xfrm>
            <a:off x="-16934" y="5600995"/>
            <a:ext cx="1610841" cy="307777"/>
          </a:xfrm>
          <a:prstGeom prst="rect">
            <a:avLst/>
          </a:prstGeom>
          <a:noFill/>
        </p:spPr>
        <p:txBody>
          <a:bodyPr wrap="square">
            <a:spAutoFit/>
          </a:bodyPr>
          <a:lstStyle/>
          <a:p>
            <a:pPr marL="0" indent="0">
              <a:buNone/>
            </a:pPr>
            <a:r>
              <a:rPr lang="en-US" altLang="zh-CN" sz="1400" dirty="0"/>
              <a:t>Batch delete users</a:t>
            </a:r>
          </a:p>
        </p:txBody>
      </p:sp>
    </p:spTree>
    <p:extLst>
      <p:ext uri="{BB962C8B-B14F-4D97-AF65-F5344CB8AC3E}">
        <p14:creationId xmlns:p14="http://schemas.microsoft.com/office/powerpoint/2010/main" val="40896774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文本框 30"/>
          <p:cNvSpPr txBox="1"/>
          <p:nvPr>
            <p:custDataLst>
              <p:tags r:id="rId1"/>
            </p:custDataLst>
          </p:nvPr>
        </p:nvSpPr>
        <p:spPr>
          <a:xfrm>
            <a:off x="235125" y="1083928"/>
            <a:ext cx="4230728" cy="523220"/>
          </a:xfrm>
          <a:prstGeom prst="rect">
            <a:avLst/>
          </a:prstGeom>
          <a:noFill/>
        </p:spPr>
        <p:txBody>
          <a:bodyPr wrap="square" rtlCol="0">
            <a:spAutoFit/>
          </a:bodyPr>
          <a:lstStyle/>
          <a:p>
            <a:pPr lvl="0">
              <a:defRPr/>
            </a:pPr>
            <a:r>
              <a:rPr lang="en-US" altLang="zh-CN" sz="2800" b="1" dirty="0">
                <a:solidFill>
                  <a:schemeClr val="tx1">
                    <a:lumMod val="85000"/>
                    <a:lumOff val="15000"/>
                  </a:schemeClr>
                </a:solidFill>
                <a:ea typeface="等线" panose="02010600030101010101" charset="-122"/>
              </a:rPr>
              <a:t>Multi party intercom</a:t>
            </a:r>
          </a:p>
        </p:txBody>
      </p:sp>
      <p:sp>
        <p:nvSpPr>
          <p:cNvPr id="28" name="副标题 9"/>
          <p:cNvSpPr txBox="1">
            <a:spLocks/>
          </p:cNvSpPr>
          <p:nvPr/>
        </p:nvSpPr>
        <p:spPr>
          <a:xfrm>
            <a:off x="564807" y="1793205"/>
            <a:ext cx="6865362" cy="741298"/>
          </a:xfrm>
          <a:prstGeom prst="rect">
            <a:avLst/>
          </a:prstGeom>
        </p:spPr>
        <p:txBody>
          <a:bodyPr vert="horz" lIns="91440" tIns="45720" rIns="91440" bIns="45720" rtlCol="0">
            <a:noAutofit/>
          </a:bodyPr>
          <a:lstStyle>
            <a:defPPr>
              <a:defRPr lang="zh-CN"/>
            </a:defPPr>
            <a:lvl1pPr indent="0">
              <a:lnSpc>
                <a:spcPct val="90000"/>
              </a:lnSpc>
              <a:spcBef>
                <a:spcPts val="1000"/>
              </a:spcBef>
              <a:buFont typeface="Arial" panose="020B0604020202020204" pitchFamily="34" charset="0"/>
              <a:buNone/>
              <a:defRPr sz="2000">
                <a:solidFill>
                  <a:schemeClr val="tx1">
                    <a:lumMod val="75000"/>
                    <a:lumOff val="25000"/>
                  </a:schemeClr>
                </a:solidFill>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altLang="zh-CN" dirty="0"/>
              <a:t>6.Enter lobby to control the voice communication of all users.</a:t>
            </a:r>
          </a:p>
        </p:txBody>
      </p:sp>
      <p:grpSp>
        <p:nvGrpSpPr>
          <p:cNvPr id="30" name="组合 29"/>
          <p:cNvGrpSpPr/>
          <p:nvPr/>
        </p:nvGrpSpPr>
        <p:grpSpPr>
          <a:xfrm>
            <a:off x="0" y="-4100"/>
            <a:ext cx="12192000" cy="531322"/>
            <a:chOff x="0" y="-4100"/>
            <a:chExt cx="12192000" cy="531322"/>
          </a:xfrm>
        </p:grpSpPr>
        <p:sp>
          <p:nvSpPr>
            <p:cNvPr id="35" name="矩形 34"/>
            <p:cNvSpPr/>
            <p:nvPr>
              <p:custDataLst>
                <p:tags r:id="rId3"/>
              </p:custDataLst>
            </p:nvPr>
          </p:nvSpPr>
          <p:spPr>
            <a:xfrm>
              <a:off x="0" y="-4100"/>
              <a:ext cx="12192000" cy="531322"/>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标题 1"/>
            <p:cNvSpPr txBox="1"/>
            <p:nvPr>
              <p:custDataLst>
                <p:tags r:id="rId4"/>
              </p:custDataLst>
            </p:nvPr>
          </p:nvSpPr>
          <p:spPr>
            <a:xfrm>
              <a:off x="9752159" y="112652"/>
              <a:ext cx="2439841" cy="297815"/>
            </a:xfrm>
            <a:prstGeom prst="rect">
              <a:avLst/>
            </a:prstGeom>
          </p:spPr>
          <p:txBody>
            <a:bodyPr vert="horz" lIns="121920" tIns="60960" rIns="121920" bIns="6096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altLang="zh-CN" sz="9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ea"/>
                </a:rPr>
                <a:t>Easy the </a:t>
              </a:r>
              <a:r>
                <a:rPr lang="en-US" altLang="zh-CN" sz="10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ea"/>
                </a:rPr>
                <a:t>IP-based</a:t>
              </a:r>
              <a:r>
                <a:rPr lang="en-US" altLang="zh-CN" sz="9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ea"/>
                </a:rPr>
                <a:t> video transmission</a:t>
              </a:r>
            </a:p>
          </p:txBody>
        </p:sp>
        <p:pic>
          <p:nvPicPr>
            <p:cNvPr id="37" name="图片 36"/>
            <p:cNvPicPr>
              <a:picLocks noChangeAspect="1"/>
            </p:cNvPicPr>
            <p:nvPr>
              <p:custDataLst>
                <p:tags r:id="rId5"/>
              </p:custDataLst>
            </p:nvPr>
          </p:nvPicPr>
          <p:blipFill>
            <a:blip r:embed="rId7" cstate="print">
              <a:extLst>
                <a:ext uri="{28A0092B-C50C-407E-A947-70E740481C1C}">
                  <a14:useLocalDpi xmlns:a14="http://schemas.microsoft.com/office/drawing/2010/main" val="0"/>
                </a:ext>
              </a:extLst>
            </a:blip>
            <a:stretch>
              <a:fillRect/>
            </a:stretch>
          </p:blipFill>
          <p:spPr>
            <a:xfrm>
              <a:off x="327016" y="94757"/>
              <a:ext cx="1042522" cy="333607"/>
            </a:xfrm>
            <a:prstGeom prst="rect">
              <a:avLst/>
            </a:prstGeom>
          </p:spPr>
        </p:pic>
      </p:grpSp>
      <p:sp>
        <p:nvSpPr>
          <p:cNvPr id="38" name="文本框 37"/>
          <p:cNvSpPr txBox="1"/>
          <p:nvPr>
            <p:custDataLst>
              <p:tags r:id="rId2"/>
            </p:custDataLst>
          </p:nvPr>
        </p:nvSpPr>
        <p:spPr>
          <a:xfrm>
            <a:off x="1468036" y="89810"/>
            <a:ext cx="4230728" cy="338554"/>
          </a:xfrm>
          <a:prstGeom prst="rect">
            <a:avLst/>
          </a:prstGeom>
          <a:noFill/>
        </p:spPr>
        <p:txBody>
          <a:bodyPr wrap="square" rtlCol="0">
            <a:spAutoFit/>
          </a:bodyPr>
          <a:lstStyle/>
          <a:p>
            <a:pPr>
              <a:defRPr/>
            </a:pPr>
            <a:r>
              <a:rPr lang="en-US" altLang="zh-CN" sz="1600" b="1" dirty="0">
                <a:solidFill>
                  <a:schemeClr val="bg1"/>
                </a:solidFill>
                <a:ea typeface="微软雅黑" panose="020B0503020204020204" pitchFamily="34" charset="-122"/>
              </a:rPr>
              <a:t>Operation steps</a:t>
            </a:r>
          </a:p>
        </p:txBody>
      </p:sp>
      <p:grpSp>
        <p:nvGrpSpPr>
          <p:cNvPr id="9" name="组合 8">
            <a:extLst>
              <a:ext uri="{FF2B5EF4-FFF2-40B4-BE49-F238E27FC236}">
                <a16:creationId xmlns:a16="http://schemas.microsoft.com/office/drawing/2014/main" id="{9B28BE5C-BFB7-4473-BF38-A6A309E5132A}"/>
              </a:ext>
            </a:extLst>
          </p:cNvPr>
          <p:cNvGrpSpPr/>
          <p:nvPr/>
        </p:nvGrpSpPr>
        <p:grpSpPr>
          <a:xfrm>
            <a:off x="848277" y="2456803"/>
            <a:ext cx="9079980" cy="3468270"/>
            <a:chOff x="449914" y="2305802"/>
            <a:chExt cx="7480675" cy="2954024"/>
          </a:xfrm>
        </p:grpSpPr>
        <p:sp>
          <p:nvSpPr>
            <p:cNvPr id="19" name="TextBox 85"/>
            <p:cNvSpPr txBox="1"/>
            <p:nvPr/>
          </p:nvSpPr>
          <p:spPr>
            <a:xfrm>
              <a:off x="3464787" y="3500419"/>
              <a:ext cx="372121" cy="584775"/>
            </a:xfrm>
            <a:prstGeom prst="rect">
              <a:avLst/>
            </a:prstGeom>
            <a:noFill/>
          </p:spPr>
          <p:txBody>
            <a:bodyPr wrap="square" rtlCol="0">
              <a:spAutoFit/>
            </a:bodyPr>
            <a:lstStyle/>
            <a:p>
              <a:r>
                <a:rPr lang="en-US" altLang="zh-CN" sz="3200" b="1" dirty="0">
                  <a:solidFill>
                    <a:schemeClr val="bg1"/>
                  </a:solidFill>
                  <a:latin typeface="+mj-ea"/>
                  <a:ea typeface="+mj-ea"/>
                </a:rPr>
                <a:t>3</a:t>
              </a:r>
              <a:endParaRPr lang="zh-CN" altLang="en-US" sz="3200" b="1" dirty="0">
                <a:solidFill>
                  <a:schemeClr val="bg1"/>
                </a:solidFill>
                <a:latin typeface="+mj-ea"/>
                <a:ea typeface="+mj-ea"/>
              </a:endParaRPr>
            </a:p>
          </p:txBody>
        </p:sp>
        <p:sp>
          <p:nvSpPr>
            <p:cNvPr id="13" name="TextBox 85">
              <a:extLst>
                <a:ext uri="{FF2B5EF4-FFF2-40B4-BE49-F238E27FC236}">
                  <a16:creationId xmlns:a16="http://schemas.microsoft.com/office/drawing/2014/main" id="{7A46B9D6-2AED-4569-AD48-AC47C2CD2E24}"/>
                </a:ext>
              </a:extLst>
            </p:cNvPr>
            <p:cNvSpPr txBox="1"/>
            <p:nvPr/>
          </p:nvSpPr>
          <p:spPr>
            <a:xfrm>
              <a:off x="3464787" y="3466863"/>
              <a:ext cx="372121" cy="584775"/>
            </a:xfrm>
            <a:prstGeom prst="rect">
              <a:avLst/>
            </a:prstGeom>
            <a:noFill/>
          </p:spPr>
          <p:txBody>
            <a:bodyPr wrap="square" rtlCol="0">
              <a:spAutoFit/>
            </a:bodyPr>
            <a:lstStyle/>
            <a:p>
              <a:r>
                <a:rPr lang="en-US" altLang="zh-CN" sz="3200" b="1" dirty="0">
                  <a:solidFill>
                    <a:schemeClr val="bg1"/>
                  </a:solidFill>
                  <a:latin typeface="+mj-ea"/>
                  <a:ea typeface="+mj-ea"/>
                </a:rPr>
                <a:t>3</a:t>
              </a:r>
              <a:endParaRPr lang="zh-CN" altLang="en-US" sz="3200" b="1" dirty="0">
                <a:solidFill>
                  <a:schemeClr val="bg1"/>
                </a:solidFill>
                <a:latin typeface="+mj-ea"/>
                <a:ea typeface="+mj-ea"/>
              </a:endParaRPr>
            </a:p>
          </p:txBody>
        </p:sp>
        <p:sp>
          <p:nvSpPr>
            <p:cNvPr id="15" name="文本框 14">
              <a:extLst>
                <a:ext uri="{FF2B5EF4-FFF2-40B4-BE49-F238E27FC236}">
                  <a16:creationId xmlns:a16="http://schemas.microsoft.com/office/drawing/2014/main" id="{63389FFA-FEE0-48B9-81E7-019617FAE4F3}"/>
                </a:ext>
              </a:extLst>
            </p:cNvPr>
            <p:cNvSpPr txBox="1"/>
            <p:nvPr/>
          </p:nvSpPr>
          <p:spPr>
            <a:xfrm>
              <a:off x="2154398" y="2774894"/>
              <a:ext cx="1038657" cy="307777"/>
            </a:xfrm>
            <a:prstGeom prst="rect">
              <a:avLst/>
            </a:prstGeom>
            <a:noFill/>
          </p:spPr>
          <p:txBody>
            <a:bodyPr wrap="square">
              <a:spAutoFit/>
            </a:bodyPr>
            <a:lstStyle/>
            <a:p>
              <a:pPr marL="0" indent="0">
                <a:buNone/>
              </a:pPr>
              <a:r>
                <a:rPr lang="en-US" altLang="zh-CN" sz="1400" dirty="0"/>
                <a:t>Volume bar</a:t>
              </a:r>
            </a:p>
          </p:txBody>
        </p:sp>
        <p:sp>
          <p:nvSpPr>
            <p:cNvPr id="18" name="文本框 17">
              <a:extLst>
                <a:ext uri="{FF2B5EF4-FFF2-40B4-BE49-F238E27FC236}">
                  <a16:creationId xmlns:a16="http://schemas.microsoft.com/office/drawing/2014/main" id="{2F755F91-E0FC-497D-9A81-49189FCDB201}"/>
                </a:ext>
              </a:extLst>
            </p:cNvPr>
            <p:cNvSpPr txBox="1"/>
            <p:nvPr/>
          </p:nvSpPr>
          <p:spPr>
            <a:xfrm>
              <a:off x="2702959" y="2497154"/>
              <a:ext cx="1133949" cy="307777"/>
            </a:xfrm>
            <a:prstGeom prst="rect">
              <a:avLst/>
            </a:prstGeom>
            <a:noFill/>
          </p:spPr>
          <p:txBody>
            <a:bodyPr wrap="square">
              <a:spAutoFit/>
            </a:bodyPr>
            <a:lstStyle/>
            <a:p>
              <a:pPr marL="0" indent="0">
                <a:buNone/>
              </a:pPr>
              <a:r>
                <a:rPr lang="en-US" altLang="zh-CN" sz="1400" dirty="0"/>
                <a:t>Voice switch</a:t>
              </a:r>
            </a:p>
          </p:txBody>
        </p:sp>
        <p:sp>
          <p:nvSpPr>
            <p:cNvPr id="21" name="文本框 20">
              <a:extLst>
                <a:ext uri="{FF2B5EF4-FFF2-40B4-BE49-F238E27FC236}">
                  <a16:creationId xmlns:a16="http://schemas.microsoft.com/office/drawing/2014/main" id="{065D1F32-A2FD-428F-8085-9C6E4C42F6AC}"/>
                </a:ext>
              </a:extLst>
            </p:cNvPr>
            <p:cNvSpPr txBox="1"/>
            <p:nvPr/>
          </p:nvSpPr>
          <p:spPr>
            <a:xfrm>
              <a:off x="6163232" y="4952049"/>
              <a:ext cx="1767357" cy="307777"/>
            </a:xfrm>
            <a:prstGeom prst="rect">
              <a:avLst/>
            </a:prstGeom>
            <a:noFill/>
          </p:spPr>
          <p:txBody>
            <a:bodyPr wrap="square">
              <a:spAutoFit/>
            </a:bodyPr>
            <a:lstStyle/>
            <a:p>
              <a:pPr marL="0" indent="0">
                <a:buNone/>
              </a:pPr>
              <a:r>
                <a:rPr lang="en-US" altLang="zh-CN" sz="1400" dirty="0"/>
                <a:t>All users voice switch</a:t>
              </a:r>
            </a:p>
          </p:txBody>
        </p:sp>
        <p:pic>
          <p:nvPicPr>
            <p:cNvPr id="4" name="图片 3">
              <a:extLst>
                <a:ext uri="{FF2B5EF4-FFF2-40B4-BE49-F238E27FC236}">
                  <a16:creationId xmlns:a16="http://schemas.microsoft.com/office/drawing/2014/main" id="{ABCD2CA6-62C5-45BD-B537-6C0EFF7CADA1}"/>
                </a:ext>
              </a:extLst>
            </p:cNvPr>
            <p:cNvPicPr>
              <a:picLocks noChangeAspect="1"/>
            </p:cNvPicPr>
            <p:nvPr/>
          </p:nvPicPr>
          <p:blipFill>
            <a:blip r:embed="rId8"/>
            <a:stretch>
              <a:fillRect/>
            </a:stretch>
          </p:blipFill>
          <p:spPr>
            <a:xfrm>
              <a:off x="449914" y="3222362"/>
              <a:ext cx="7480675" cy="1518277"/>
            </a:xfrm>
            <a:prstGeom prst="rect">
              <a:avLst/>
            </a:prstGeom>
          </p:spPr>
        </p:pic>
        <p:cxnSp>
          <p:nvCxnSpPr>
            <p:cNvPr id="16" name="直接箭头连接符 15">
              <a:extLst>
                <a:ext uri="{FF2B5EF4-FFF2-40B4-BE49-F238E27FC236}">
                  <a16:creationId xmlns:a16="http://schemas.microsoft.com/office/drawing/2014/main" id="{4CF45C63-5119-4342-AA7A-A5DC31E0AAD2}"/>
                </a:ext>
              </a:extLst>
            </p:cNvPr>
            <p:cNvCxnSpPr>
              <a:cxnSpLocks/>
            </p:cNvCxnSpPr>
            <p:nvPr/>
          </p:nvCxnSpPr>
          <p:spPr>
            <a:xfrm flipV="1">
              <a:off x="2678780" y="3048860"/>
              <a:ext cx="0" cy="15680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直接箭头连接符 16">
              <a:extLst>
                <a:ext uri="{FF2B5EF4-FFF2-40B4-BE49-F238E27FC236}">
                  <a16:creationId xmlns:a16="http://schemas.microsoft.com/office/drawing/2014/main" id="{4B68DBE7-B478-4619-8B6B-E6FBBAD74DFA}"/>
                </a:ext>
              </a:extLst>
            </p:cNvPr>
            <p:cNvCxnSpPr>
              <a:cxnSpLocks/>
            </p:cNvCxnSpPr>
            <p:nvPr/>
          </p:nvCxnSpPr>
          <p:spPr>
            <a:xfrm flipV="1">
              <a:off x="3255372" y="2750724"/>
              <a:ext cx="0" cy="14322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连接符: 肘形 11">
              <a:extLst>
                <a:ext uri="{FF2B5EF4-FFF2-40B4-BE49-F238E27FC236}">
                  <a16:creationId xmlns:a16="http://schemas.microsoft.com/office/drawing/2014/main" id="{6C377F57-4601-4F86-B00D-1434350F9F6D}"/>
                </a:ext>
              </a:extLst>
            </p:cNvPr>
            <p:cNvCxnSpPr>
              <a:cxnSpLocks/>
              <a:endCxn id="21" idx="0"/>
            </p:cNvCxnSpPr>
            <p:nvPr/>
          </p:nvCxnSpPr>
          <p:spPr>
            <a:xfrm rot="5400000">
              <a:off x="6798722" y="3883830"/>
              <a:ext cx="1316408" cy="820030"/>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9" name="直接箭头连接符 38">
              <a:extLst>
                <a:ext uri="{FF2B5EF4-FFF2-40B4-BE49-F238E27FC236}">
                  <a16:creationId xmlns:a16="http://schemas.microsoft.com/office/drawing/2014/main" id="{5D2BA9FB-1F0B-4A0D-A2C2-F31A71076B20}"/>
                </a:ext>
              </a:extLst>
            </p:cNvPr>
            <p:cNvCxnSpPr>
              <a:cxnSpLocks/>
            </p:cNvCxnSpPr>
            <p:nvPr/>
          </p:nvCxnSpPr>
          <p:spPr>
            <a:xfrm flipV="1">
              <a:off x="7240386" y="2981740"/>
              <a:ext cx="0" cy="34841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0" name="文本框 39">
              <a:extLst>
                <a:ext uri="{FF2B5EF4-FFF2-40B4-BE49-F238E27FC236}">
                  <a16:creationId xmlns:a16="http://schemas.microsoft.com/office/drawing/2014/main" id="{5E79A15E-CFF2-417E-8616-9A4DE33195F5}"/>
                </a:ext>
              </a:extLst>
            </p:cNvPr>
            <p:cNvSpPr txBox="1"/>
            <p:nvPr/>
          </p:nvSpPr>
          <p:spPr>
            <a:xfrm>
              <a:off x="6460760" y="2797067"/>
              <a:ext cx="1415020" cy="307777"/>
            </a:xfrm>
            <a:prstGeom prst="rect">
              <a:avLst/>
            </a:prstGeom>
            <a:noFill/>
          </p:spPr>
          <p:txBody>
            <a:bodyPr wrap="square">
              <a:spAutoFit/>
            </a:bodyPr>
            <a:lstStyle/>
            <a:p>
              <a:pPr marL="0" indent="0">
                <a:buNone/>
              </a:pPr>
              <a:r>
                <a:rPr lang="en-US" altLang="zh-CN" sz="1400" dirty="0"/>
                <a:t>Language switch</a:t>
              </a:r>
            </a:p>
          </p:txBody>
        </p:sp>
        <p:grpSp>
          <p:nvGrpSpPr>
            <p:cNvPr id="67" name="组合 66">
              <a:extLst>
                <a:ext uri="{FF2B5EF4-FFF2-40B4-BE49-F238E27FC236}">
                  <a16:creationId xmlns:a16="http://schemas.microsoft.com/office/drawing/2014/main" id="{48C4A9FD-0059-4845-A540-FB8B4184EBD5}"/>
                </a:ext>
              </a:extLst>
            </p:cNvPr>
            <p:cNvGrpSpPr/>
            <p:nvPr/>
          </p:nvGrpSpPr>
          <p:grpSpPr>
            <a:xfrm>
              <a:off x="5211823" y="2675878"/>
              <a:ext cx="2509963" cy="906494"/>
              <a:chOff x="9256459" y="2486877"/>
              <a:chExt cx="2696056" cy="903826"/>
            </a:xfrm>
          </p:grpSpPr>
          <p:cxnSp>
            <p:nvCxnSpPr>
              <p:cNvPr id="49" name="连接符: 肘形 48">
                <a:extLst>
                  <a:ext uri="{FF2B5EF4-FFF2-40B4-BE49-F238E27FC236}">
                    <a16:creationId xmlns:a16="http://schemas.microsoft.com/office/drawing/2014/main" id="{CEC5F640-5DF6-4C96-8118-D7C4885A3E9E}"/>
                  </a:ext>
                </a:extLst>
              </p:cNvPr>
              <p:cNvCxnSpPr>
                <a:cxnSpLocks/>
              </p:cNvCxnSpPr>
              <p:nvPr/>
            </p:nvCxnSpPr>
            <p:spPr>
              <a:xfrm rot="10800000" flipV="1">
                <a:off x="9966122" y="3155402"/>
                <a:ext cx="1986393" cy="235301"/>
              </a:xfrm>
              <a:prstGeom prst="bentConnector3">
                <a:avLst>
                  <a:gd name="adj1" fmla="val 166"/>
                </a:avLst>
              </a:prstGeom>
            </p:spPr>
            <p:style>
              <a:lnRef idx="1">
                <a:schemeClr val="accent1"/>
              </a:lnRef>
              <a:fillRef idx="0">
                <a:schemeClr val="accent1"/>
              </a:fillRef>
              <a:effectRef idx="0">
                <a:schemeClr val="accent1"/>
              </a:effectRef>
              <a:fontRef idx="minor">
                <a:schemeClr val="tx1"/>
              </a:fontRef>
            </p:style>
          </p:cxnSp>
          <p:cxnSp>
            <p:nvCxnSpPr>
              <p:cNvPr id="52" name="连接符: 肘形 51">
                <a:extLst>
                  <a:ext uri="{FF2B5EF4-FFF2-40B4-BE49-F238E27FC236}">
                    <a16:creationId xmlns:a16="http://schemas.microsoft.com/office/drawing/2014/main" id="{CB9C29EB-B7CF-4FE1-B88D-CA6AFEFFE76A}"/>
                  </a:ext>
                </a:extLst>
              </p:cNvPr>
              <p:cNvCxnSpPr>
                <a:cxnSpLocks/>
              </p:cNvCxnSpPr>
              <p:nvPr/>
            </p:nvCxnSpPr>
            <p:spPr>
              <a:xfrm rot="16200000" flipV="1">
                <a:off x="9249968" y="2493368"/>
                <a:ext cx="898815" cy="885834"/>
              </a:xfrm>
              <a:prstGeom prst="bentConnector3">
                <a:avLst>
                  <a:gd name="adj1" fmla="val -400"/>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62" name="文本框 61">
              <a:extLst>
                <a:ext uri="{FF2B5EF4-FFF2-40B4-BE49-F238E27FC236}">
                  <a16:creationId xmlns:a16="http://schemas.microsoft.com/office/drawing/2014/main" id="{FCFD832A-8F22-4EE6-A8AA-90071F639E9D}"/>
                </a:ext>
              </a:extLst>
            </p:cNvPr>
            <p:cNvSpPr txBox="1"/>
            <p:nvPr/>
          </p:nvSpPr>
          <p:spPr>
            <a:xfrm>
              <a:off x="3583400" y="2305802"/>
              <a:ext cx="3384127" cy="307777"/>
            </a:xfrm>
            <a:prstGeom prst="rect">
              <a:avLst/>
            </a:prstGeom>
            <a:noFill/>
          </p:spPr>
          <p:txBody>
            <a:bodyPr wrap="square">
              <a:spAutoFit/>
            </a:bodyPr>
            <a:lstStyle/>
            <a:p>
              <a:pPr marL="0" indent="0">
                <a:buNone/>
              </a:pPr>
              <a:r>
                <a:rPr lang="en-US" altLang="zh-CN" sz="1400" dirty="0"/>
                <a:t>Personal center/Change password/Logout</a:t>
              </a:r>
            </a:p>
          </p:txBody>
        </p:sp>
      </p:grpSp>
    </p:spTree>
    <p:extLst>
      <p:ext uri="{BB962C8B-B14F-4D97-AF65-F5344CB8AC3E}">
        <p14:creationId xmlns:p14="http://schemas.microsoft.com/office/powerpoint/2010/main" val="37330635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custDataLst>
              <p:tags r:id="rId1"/>
            </p:custDataLst>
          </p:nvPr>
        </p:nvSpPr>
        <p:spPr>
          <a:xfrm>
            <a:off x="608400" y="608400"/>
            <a:ext cx="10969200" cy="705600"/>
          </a:xfrm>
        </p:spPr>
        <p:txBody>
          <a:bodyPr/>
          <a:lstStyle/>
          <a:p>
            <a:endParaRPr lang="zh-CN" altLang="en-US" dirty="0"/>
          </a:p>
        </p:txBody>
      </p:sp>
      <p:pic>
        <p:nvPicPr>
          <p:cNvPr id="5" name="图片 4"/>
          <p:cNvPicPr>
            <a:picLocks noChangeAspect="1"/>
          </p:cNvPicPr>
          <p:nvPr>
            <p:custDataLst>
              <p:tags r:id="rId2"/>
            </p:custDataLst>
          </p:nvPr>
        </p:nvPicPr>
        <p:blipFill>
          <a:blip r:embed="rId10">
            <a:extLst>
              <a:ext uri="{28A0092B-C50C-407E-A947-70E740481C1C}">
                <a14:useLocalDpi xmlns:a14="http://schemas.microsoft.com/office/drawing/2010/main" val="0"/>
              </a:ext>
            </a:extLst>
          </a:blip>
          <a:stretch>
            <a:fillRect/>
          </a:stretch>
        </p:blipFill>
        <p:spPr>
          <a:xfrm>
            <a:off x="0" y="8"/>
            <a:ext cx="12192000" cy="6858000"/>
          </a:xfrm>
          <a:prstGeom prst="rect">
            <a:avLst/>
          </a:prstGeom>
        </p:spPr>
      </p:pic>
      <p:sp>
        <p:nvSpPr>
          <p:cNvPr id="6" name="矩形 5"/>
          <p:cNvSpPr/>
          <p:nvPr>
            <p:custDataLst>
              <p:tags r:id="rId3"/>
            </p:custDataLst>
          </p:nvPr>
        </p:nvSpPr>
        <p:spPr>
          <a:xfrm>
            <a:off x="660550" y="2776419"/>
            <a:ext cx="10196830" cy="658835"/>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lang="en-US" sz="2800" b="1" dirty="0">
                <a:solidFill>
                  <a:srgbClr val="0099FF"/>
                </a:solidFill>
                <a:effectLst>
                  <a:outerShdw blurRad="60007" dist="200025" dir="15000000" sy="30000" kx="-1800000" algn="bl" rotWithShape="0">
                    <a:prstClr val="black">
                      <a:alpha val="32000"/>
                    </a:prstClr>
                  </a:outerShdw>
                </a:effectLst>
                <a:ea typeface="微软雅黑" panose="020B0503020204020204" pitchFamily="34" charset="-122"/>
              </a:rPr>
              <a:t>Any In   Any Out   Anywhere</a:t>
            </a:r>
            <a:endParaRPr kumimoji="0" lang="en-US" sz="2800" b="1" i="0" u="none" strike="noStrike" kern="1200" cap="none" spc="0" normalizeH="0" baseline="0" noProof="0" dirty="0">
              <a:ln>
                <a:noFill/>
              </a:ln>
              <a:solidFill>
                <a:srgbClr val="0099FF"/>
              </a:solidFill>
              <a:effectLst>
                <a:outerShdw blurRad="60007" dist="200025" dir="15000000" sy="30000" kx="-1800000" algn="bl" rotWithShape="0">
                  <a:prstClr val="black">
                    <a:alpha val="32000"/>
                  </a:prstClr>
                </a:outerShdw>
              </a:effectLst>
              <a:uLnTx/>
              <a:uFillTx/>
              <a:ea typeface="微软雅黑" panose="020B0503020204020204" pitchFamily="34" charset="-122"/>
            </a:endParaRPr>
          </a:p>
        </p:txBody>
      </p:sp>
      <p:sp>
        <p:nvSpPr>
          <p:cNvPr id="7" name="矩形 6"/>
          <p:cNvSpPr/>
          <p:nvPr>
            <p:custDataLst>
              <p:tags r:id="rId4"/>
            </p:custDataLst>
          </p:nvPr>
        </p:nvSpPr>
        <p:spPr>
          <a:xfrm>
            <a:off x="0" y="5846985"/>
            <a:ext cx="12192000" cy="1012956"/>
          </a:xfrm>
          <a:prstGeom prst="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schemeClr val="bg1">
                  <a:lumMod val="85000"/>
                </a:schemeClr>
              </a:solidFill>
            </a:endParaRPr>
          </a:p>
        </p:txBody>
      </p:sp>
      <p:sp>
        <p:nvSpPr>
          <p:cNvPr id="8" name="矩形 7"/>
          <p:cNvSpPr/>
          <p:nvPr>
            <p:custDataLst>
              <p:tags r:id="rId5"/>
            </p:custDataLst>
          </p:nvPr>
        </p:nvSpPr>
        <p:spPr>
          <a:xfrm>
            <a:off x="2340983" y="5905249"/>
            <a:ext cx="4265930" cy="414020"/>
          </a:xfrm>
          <a:prstGeom prst="rect">
            <a:avLst/>
          </a:prstGeom>
        </p:spPr>
        <p:txBody>
          <a:bodyPr wrap="square">
            <a:spAutoFit/>
          </a:bodyPr>
          <a:lstStyle/>
          <a:p>
            <a:pPr lvl="0">
              <a:lnSpc>
                <a:spcPct val="150000"/>
              </a:lnSpc>
              <a:defRPr/>
            </a:pPr>
            <a:r>
              <a:rPr lang="zh-CN" altLang="en-US" sz="1400" dirty="0">
                <a:solidFill>
                  <a:schemeClr val="tx1">
                    <a:lumMod val="65000"/>
                    <a:lumOff val="35000"/>
                  </a:schemeClr>
                </a:solidFill>
                <a:latin typeface="Arial" panose="020B0604020202020204"/>
                <a:ea typeface="微软雅黑" panose="020B0503020204020204" pitchFamily="34" charset="-122"/>
              </a:rPr>
              <a:t>KILOVIEW Electronics Co., Ltd.</a:t>
            </a:r>
          </a:p>
        </p:txBody>
      </p:sp>
      <p:sp>
        <p:nvSpPr>
          <p:cNvPr id="9" name="矩形 8"/>
          <p:cNvSpPr/>
          <p:nvPr>
            <p:custDataLst>
              <p:tags r:id="rId6"/>
            </p:custDataLst>
          </p:nvPr>
        </p:nvSpPr>
        <p:spPr>
          <a:xfrm>
            <a:off x="2340983" y="6236600"/>
            <a:ext cx="9008745" cy="526554"/>
          </a:xfrm>
          <a:prstGeom prst="rect">
            <a:avLst/>
          </a:prstGeom>
        </p:spPr>
        <p:txBody>
          <a:bodyPr wrap="square">
            <a:spAutoFit/>
          </a:bodyPr>
          <a:lstStyle/>
          <a:p>
            <a:pPr lvl="0">
              <a:lnSpc>
                <a:spcPct val="150000"/>
              </a:lnSpc>
              <a:defRPr/>
            </a:pPr>
            <a:r>
              <a:rPr lang="en-US" altLang="zh-CN" sz="1000" dirty="0">
                <a:solidFill>
                  <a:schemeClr val="bg1">
                    <a:lumMod val="50000"/>
                  </a:schemeClr>
                </a:solidFill>
                <a:latin typeface="Arial" panose="020B0604020202020204"/>
                <a:ea typeface="微软雅黑" panose="020B0503020204020204" pitchFamily="34" charset="-122"/>
              </a:rPr>
              <a:t>Tel</a:t>
            </a:r>
            <a:r>
              <a:rPr lang="zh-CN" altLang="en-US" sz="1000" dirty="0">
                <a:solidFill>
                  <a:schemeClr val="bg1">
                    <a:lumMod val="50000"/>
                  </a:schemeClr>
                </a:solidFill>
                <a:latin typeface="Arial" panose="020B0604020202020204"/>
                <a:ea typeface="微软雅黑" panose="020B0503020204020204" pitchFamily="34" charset="-122"/>
              </a:rPr>
              <a:t>：</a:t>
            </a:r>
            <a:r>
              <a:rPr lang="en-US" altLang="zh-CN" sz="1000" dirty="0">
                <a:solidFill>
                  <a:schemeClr val="bg1">
                    <a:lumMod val="50000"/>
                  </a:schemeClr>
                </a:solidFill>
                <a:latin typeface="Arial" panose="020B0604020202020204"/>
                <a:ea typeface="微软雅黑" panose="020B0503020204020204" pitchFamily="34" charset="-122"/>
              </a:rPr>
              <a:t>86-731-88315979         E</a:t>
            </a:r>
            <a:r>
              <a:rPr lang="zh-CN" altLang="en-US" sz="1000" dirty="0">
                <a:solidFill>
                  <a:schemeClr val="bg1">
                    <a:lumMod val="50000"/>
                  </a:schemeClr>
                </a:solidFill>
                <a:latin typeface="Arial" panose="020B0604020202020204"/>
                <a:ea typeface="微软雅黑" panose="020B0503020204020204" pitchFamily="34" charset="-122"/>
              </a:rPr>
              <a:t>：</a:t>
            </a:r>
            <a:r>
              <a:rPr lang="en-US" altLang="zh-CN" sz="1000" dirty="0">
                <a:solidFill>
                  <a:schemeClr val="bg1">
                    <a:lumMod val="50000"/>
                  </a:schemeClr>
                </a:solidFill>
                <a:latin typeface="Arial" panose="020B0604020202020204"/>
                <a:ea typeface="微软雅黑" panose="020B0503020204020204" pitchFamily="34" charset="-122"/>
              </a:rPr>
              <a:t>info@kiloview.com         Support</a:t>
            </a:r>
            <a:r>
              <a:rPr lang="zh-CN" altLang="en-US" sz="1000" dirty="0">
                <a:solidFill>
                  <a:schemeClr val="bg1">
                    <a:lumMod val="50000"/>
                  </a:schemeClr>
                </a:solidFill>
                <a:latin typeface="Arial" panose="020B0604020202020204"/>
                <a:ea typeface="微软雅黑" panose="020B0503020204020204" pitchFamily="34" charset="-122"/>
              </a:rPr>
              <a:t>：</a:t>
            </a:r>
            <a:r>
              <a:rPr lang="en-US" altLang="zh-CN" sz="1000" dirty="0">
                <a:solidFill>
                  <a:schemeClr val="bg1">
                    <a:lumMod val="50000"/>
                  </a:schemeClr>
                </a:solidFill>
                <a:latin typeface="Arial" panose="020B0604020202020204"/>
                <a:ea typeface="微软雅黑" panose="020B0503020204020204" pitchFamily="34" charset="-122"/>
                <a:hlinkClick r:id="rId11"/>
              </a:rPr>
              <a:t>support@kiloview.com</a:t>
            </a:r>
            <a:r>
              <a:rPr lang="en-US" altLang="zh-CN" sz="1000" dirty="0">
                <a:solidFill>
                  <a:schemeClr val="bg1">
                    <a:lumMod val="50000"/>
                  </a:schemeClr>
                </a:solidFill>
                <a:latin typeface="Arial" panose="020B0604020202020204"/>
                <a:ea typeface="微软雅黑" panose="020B0503020204020204" pitchFamily="34" charset="-122"/>
              </a:rPr>
              <a:t>         </a:t>
            </a:r>
            <a:br>
              <a:rPr lang="en-US" altLang="zh-CN" sz="1000" dirty="0">
                <a:solidFill>
                  <a:schemeClr val="bg1">
                    <a:lumMod val="50000"/>
                  </a:schemeClr>
                </a:solidFill>
                <a:latin typeface="Arial" panose="020B0604020202020204"/>
                <a:ea typeface="微软雅黑" panose="020B0503020204020204" pitchFamily="34" charset="-122"/>
              </a:rPr>
            </a:br>
            <a:r>
              <a:rPr lang="en-US" altLang="zh-CN" sz="1000" dirty="0">
                <a:solidFill>
                  <a:schemeClr val="bg1">
                    <a:lumMod val="50000"/>
                  </a:schemeClr>
                </a:solidFill>
                <a:latin typeface="Arial" panose="020B0604020202020204"/>
                <a:ea typeface="微软雅黑" panose="020B0503020204020204" pitchFamily="34" charset="-122"/>
              </a:rPr>
              <a:t>Add:</a:t>
            </a:r>
            <a:r>
              <a:rPr lang="zh-CN" altLang="en-US" sz="1000" dirty="0">
                <a:solidFill>
                  <a:schemeClr val="bg1">
                    <a:lumMod val="50000"/>
                  </a:schemeClr>
                </a:solidFill>
                <a:latin typeface="Arial" panose="020B0604020202020204"/>
                <a:ea typeface="微软雅黑" panose="020B0503020204020204" pitchFamily="34" charset="-122"/>
              </a:rPr>
              <a:t> </a:t>
            </a:r>
            <a:r>
              <a:rPr sz="1000" dirty="0">
                <a:solidFill>
                  <a:schemeClr val="bg1">
                    <a:lumMod val="50000"/>
                  </a:schemeClr>
                </a:solidFill>
                <a:latin typeface="Arial" panose="020B0604020202020204"/>
                <a:ea typeface="微软雅黑" panose="020B0503020204020204" pitchFamily="34" charset="-122"/>
              </a:rPr>
              <a:t>188#, Middle Huanbao Rd., </a:t>
            </a:r>
            <a:r>
              <a:rPr sz="1000" dirty="0" err="1">
                <a:solidFill>
                  <a:schemeClr val="bg1">
                    <a:lumMod val="50000"/>
                  </a:schemeClr>
                </a:solidFill>
                <a:latin typeface="Arial" panose="020B0604020202020204"/>
                <a:ea typeface="微软雅黑" panose="020B0503020204020204" pitchFamily="34" charset="-122"/>
              </a:rPr>
              <a:t>Yuhua</a:t>
            </a:r>
            <a:r>
              <a:rPr sz="1000" dirty="0">
                <a:solidFill>
                  <a:schemeClr val="bg1">
                    <a:lumMod val="50000"/>
                  </a:schemeClr>
                </a:solidFill>
                <a:latin typeface="Arial" panose="020B0604020202020204"/>
                <a:ea typeface="微软雅黑" panose="020B0503020204020204" pitchFamily="34" charset="-122"/>
              </a:rPr>
              <a:t> District</a:t>
            </a:r>
            <a:r>
              <a:rPr lang="en-US" sz="1000" dirty="0">
                <a:solidFill>
                  <a:schemeClr val="bg1">
                    <a:lumMod val="50000"/>
                  </a:schemeClr>
                </a:solidFill>
                <a:latin typeface="Arial" panose="020B0604020202020204"/>
                <a:ea typeface="微软雅黑" panose="020B0503020204020204" pitchFamily="34" charset="-122"/>
              </a:rPr>
              <a:t>, </a:t>
            </a:r>
            <a:r>
              <a:rPr sz="1000" dirty="0">
                <a:solidFill>
                  <a:schemeClr val="bg1">
                    <a:lumMod val="50000"/>
                  </a:schemeClr>
                </a:solidFill>
                <a:latin typeface="Arial" panose="020B0604020202020204"/>
                <a:ea typeface="微软雅黑" panose="020B0503020204020204" pitchFamily="34" charset="-122"/>
              </a:rPr>
              <a:t>Changsha, Hunan Province,</a:t>
            </a:r>
            <a:r>
              <a:rPr lang="en-US" sz="1000" dirty="0">
                <a:solidFill>
                  <a:schemeClr val="bg1">
                    <a:lumMod val="50000"/>
                  </a:schemeClr>
                </a:solidFill>
                <a:latin typeface="Arial" panose="020B0604020202020204"/>
                <a:ea typeface="微软雅黑" panose="020B0503020204020204" pitchFamily="34" charset="-122"/>
              </a:rPr>
              <a:t> </a:t>
            </a:r>
            <a:r>
              <a:rPr sz="1000" dirty="0">
                <a:solidFill>
                  <a:schemeClr val="bg1">
                    <a:lumMod val="50000"/>
                  </a:schemeClr>
                </a:solidFill>
                <a:latin typeface="Arial" panose="020B0604020202020204"/>
                <a:ea typeface="微软雅黑" panose="020B0503020204020204" pitchFamily="34" charset="-122"/>
              </a:rPr>
              <a:t>China</a:t>
            </a:r>
          </a:p>
        </p:txBody>
      </p:sp>
      <p:pic>
        <p:nvPicPr>
          <p:cNvPr id="10" name="图片 9"/>
          <p:cNvPicPr>
            <a:picLocks noChangeAspect="1"/>
          </p:cNvPicPr>
          <p:nvPr>
            <p:custDataLst>
              <p:tags r:id="rId7"/>
            </p:custDataLst>
          </p:nvPr>
        </p:nvPicPr>
        <p:blipFill>
          <a:blip r:embed="rId12" cstate="print">
            <a:extLst>
              <a:ext uri="{28A0092B-C50C-407E-A947-70E740481C1C}">
                <a14:useLocalDpi xmlns:a14="http://schemas.microsoft.com/office/drawing/2010/main" val="0"/>
              </a:ext>
            </a:extLst>
          </a:blip>
          <a:stretch>
            <a:fillRect/>
          </a:stretch>
        </p:blipFill>
        <p:spPr>
          <a:xfrm>
            <a:off x="327398" y="5878046"/>
            <a:ext cx="1686187" cy="934645"/>
          </a:xfrm>
          <a:prstGeom prst="rect">
            <a:avLst/>
          </a:prstGeom>
        </p:spPr>
      </p:pic>
      <p:pic>
        <p:nvPicPr>
          <p:cNvPr id="11" name="图片 10"/>
          <p:cNvPicPr>
            <a:picLocks noChangeAspect="1"/>
          </p:cNvPicPr>
          <p:nvPr>
            <p:custDataLst>
              <p:tags r:id="rId8"/>
            </p:custDataLst>
          </p:nvPr>
        </p:nvPicPr>
        <p:blipFill>
          <a:blip r:embed="rId13" cstate="print">
            <a:extLst>
              <a:ext uri="{28A0092B-C50C-407E-A947-70E740481C1C}">
                <a14:useLocalDpi xmlns:a14="http://schemas.microsoft.com/office/drawing/2010/main" val="0"/>
              </a:ext>
            </a:extLst>
          </a:blip>
          <a:stretch>
            <a:fillRect/>
          </a:stretch>
        </p:blipFill>
        <p:spPr>
          <a:xfrm>
            <a:off x="4638957" y="2039575"/>
            <a:ext cx="2240016" cy="716805"/>
          </a:xfrm>
          <a:prstGeom prst="rect">
            <a:avLst/>
          </a:prstGeom>
        </p:spPr>
      </p:pic>
    </p:spTree>
    <p:extLst>
      <p:ext uri="{BB962C8B-B14F-4D97-AF65-F5344CB8AC3E}">
        <p14:creationId xmlns:p14="http://schemas.microsoft.com/office/powerpoint/2010/main" val="4271724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mph" presetSubtype="2" fill="hold" grpId="0" nodeType="afterEffect">
                                  <p:stCondLst>
                                    <p:cond delay="200"/>
                                  </p:stCondLst>
                                  <p:childTnLst>
                                    <p:anim to="1.5" calcmode="lin" valueType="num">
                                      <p:cBhvr override="childStyle">
                                        <p:cTn id="6" dur="2000" fill="hold"/>
                                        <p:tgtEl>
                                          <p:spTgt spid="6"/>
                                        </p:tgtEl>
                                        <p:attrNameLst>
                                          <p:attrName>style.fontSize</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ags/tag1.xml><?xml version="1.0" encoding="utf-8"?>
<p:tagLst xmlns:a="http://schemas.openxmlformats.org/drawingml/2006/main" xmlns:r="http://schemas.openxmlformats.org/officeDocument/2006/relationships" xmlns:p="http://schemas.openxmlformats.org/presentationml/2006/main">
  <p:tag name="KSO_WM_FULL_TEXT_BEAUTIFY_COPY_ID" val="2"/>
</p:tagLst>
</file>

<file path=ppt/tags/tag2.xml><?xml version="1.0" encoding="utf-8"?>
<p:tagLst xmlns:a="http://schemas.openxmlformats.org/drawingml/2006/main" xmlns:r="http://schemas.openxmlformats.org/officeDocument/2006/relationships" xmlns:p="http://schemas.openxmlformats.org/presentationml/2006/main">
  <p:tag name="KSO_WM_FULL_TEXT_BEAUTIFY_COPY_ID" val="12"/>
</p:tagLst>
</file>

<file path=ppt/tags/tag3.xml><?xml version="1.0" encoding="utf-8"?>
<p:tagLst xmlns:a="http://schemas.openxmlformats.org/drawingml/2006/main" xmlns:r="http://schemas.openxmlformats.org/officeDocument/2006/relationships" xmlns:p="http://schemas.openxmlformats.org/presentationml/2006/main">
  <p:tag name="KSO_WM_FULL_TEXT_BEAUTIFY_COPY_ID" val="13"/>
</p:tagLst>
</file>

<file path=ppt/tags/tag4.xml><?xml version="1.0" encoding="utf-8"?>
<p:tagLst xmlns:a="http://schemas.openxmlformats.org/drawingml/2006/main" xmlns:r="http://schemas.openxmlformats.org/officeDocument/2006/relationships" xmlns:p="http://schemas.openxmlformats.org/presentationml/2006/main">
  <p:tag name="KSO_WM_FULL_TEXT_BEAUTIFY_COPY_ID" val="23"/>
</p:tagLst>
</file>

<file path=ppt/tags/tag5.xml><?xml version="1.0" encoding="utf-8"?>
<p:tagLst xmlns:a="http://schemas.openxmlformats.org/drawingml/2006/main" xmlns:r="http://schemas.openxmlformats.org/officeDocument/2006/relationships" xmlns:p="http://schemas.openxmlformats.org/presentationml/2006/main">
  <p:tag name="KSO_WM_FULL_TEXT_BEAUTIFY_COPY_ID" val="41"/>
</p:tagLst>
</file>

<file path=ppt/tags/tag6.xml><?xml version="1.0" encoding="utf-8"?>
<p:tagLst xmlns:a="http://schemas.openxmlformats.org/drawingml/2006/main" xmlns:r="http://schemas.openxmlformats.org/officeDocument/2006/relationships" xmlns:p="http://schemas.openxmlformats.org/presentationml/2006/main">
  <p:tag name="KSO_WM_FULL_TEXT_BEAUTIFY_COPY_ID" val="8"/>
</p:tagLst>
</file>

<file path=ppt/tags/tag7.xml><?xml version="1.0" encoding="utf-8"?>
<p:tagLst xmlns:a="http://schemas.openxmlformats.org/drawingml/2006/main" xmlns:r="http://schemas.openxmlformats.org/officeDocument/2006/relationships" xmlns:p="http://schemas.openxmlformats.org/presentationml/2006/main">
  <p:tag name="KSO_WM_FULL_TEXT_BEAUTIFY_COPY_ID" val="20"/>
</p:tagLst>
</file>

<file path=ppt/tags/tag8.xml><?xml version="1.0" encoding="utf-8"?>
<p:tagLst xmlns:a="http://schemas.openxmlformats.org/drawingml/2006/main" xmlns:r="http://schemas.openxmlformats.org/officeDocument/2006/relationships" xmlns:p="http://schemas.openxmlformats.org/presentationml/2006/main">
  <p:tag name="KSO_WM_FULL_TEXT_BEAUTIFY_COPY_ID" val="26"/>
</p:tagLst>
</file>

<file path=ppt/tags/tag9.xml><?xml version="1.0" encoding="utf-8"?>
<p:tagLst xmlns:a="http://schemas.openxmlformats.org/drawingml/2006/main" xmlns:r="http://schemas.openxmlformats.org/officeDocument/2006/relationships" xmlns:p="http://schemas.openxmlformats.org/presentationml/2006/main">
  <p:tag name="KSO_WM_FULL_TEXT_BEAUTIFY_COPY_ID" val="27"/>
</p:tagLst>
</file>

<file path=ppt/tags/tag10.xml><?xml version="1.0" encoding="utf-8"?>
<p:tagLst xmlns:a="http://schemas.openxmlformats.org/drawingml/2006/main" xmlns:r="http://schemas.openxmlformats.org/officeDocument/2006/relationships" xmlns:p="http://schemas.openxmlformats.org/presentationml/2006/main">
  <p:tag name="KSO_WM_FULL_TEXT_BEAUTIFY_COPY_ID" val="7"/>
</p:tagLst>
</file>

<file path=ppt/tags/tag11.xml><?xml version="1.0" encoding="utf-8"?>
<p:tagLst xmlns:a="http://schemas.openxmlformats.org/drawingml/2006/main" xmlns:r="http://schemas.openxmlformats.org/officeDocument/2006/relationships" xmlns:p="http://schemas.openxmlformats.org/presentationml/2006/main">
  <p:tag name="KSO_WM_FULL_TEXT_BEAUTIFY_COPY_ID" val="23"/>
</p:tagLst>
</file>

<file path=ppt/tags/tag12.xml><?xml version="1.0" encoding="utf-8"?>
<p:tagLst xmlns:a="http://schemas.openxmlformats.org/drawingml/2006/main" xmlns:r="http://schemas.openxmlformats.org/officeDocument/2006/relationships" xmlns:p="http://schemas.openxmlformats.org/presentationml/2006/main">
  <p:tag name="KSO_WM_FULL_TEXT_BEAUTIFY_COPY_ID" val="20"/>
</p:tagLst>
</file>

<file path=ppt/tags/tag13.xml><?xml version="1.0" encoding="utf-8"?>
<p:tagLst xmlns:a="http://schemas.openxmlformats.org/drawingml/2006/main" xmlns:r="http://schemas.openxmlformats.org/officeDocument/2006/relationships" xmlns:p="http://schemas.openxmlformats.org/presentationml/2006/main">
  <p:tag name="KSO_WM_FULL_TEXT_BEAUTIFY_COPY_ID" val="20"/>
</p:tagLst>
</file>

<file path=ppt/tags/tag14.xml><?xml version="1.0" encoding="utf-8"?>
<p:tagLst xmlns:a="http://schemas.openxmlformats.org/drawingml/2006/main" xmlns:r="http://schemas.openxmlformats.org/officeDocument/2006/relationships" xmlns:p="http://schemas.openxmlformats.org/presentationml/2006/main">
  <p:tag name="KSO_WM_FULL_TEXT_BEAUTIFY_COPY_ID" val="26"/>
</p:tagLst>
</file>

<file path=ppt/tags/tag15.xml><?xml version="1.0" encoding="utf-8"?>
<p:tagLst xmlns:a="http://schemas.openxmlformats.org/drawingml/2006/main" xmlns:r="http://schemas.openxmlformats.org/officeDocument/2006/relationships" xmlns:p="http://schemas.openxmlformats.org/presentationml/2006/main">
  <p:tag name="KSO_WM_FULL_TEXT_BEAUTIFY_COPY_ID" val="27"/>
</p:tagLst>
</file>

<file path=ppt/tags/tag16.xml><?xml version="1.0" encoding="utf-8"?>
<p:tagLst xmlns:a="http://schemas.openxmlformats.org/drawingml/2006/main" xmlns:r="http://schemas.openxmlformats.org/officeDocument/2006/relationships" xmlns:p="http://schemas.openxmlformats.org/presentationml/2006/main">
  <p:tag name="KSO_WM_FULL_TEXT_BEAUTIFY_COPY_ID" val="20"/>
</p:tagLst>
</file>

<file path=ppt/tags/tag17.xml><?xml version="1.0" encoding="utf-8"?>
<p:tagLst xmlns:a="http://schemas.openxmlformats.org/drawingml/2006/main" xmlns:r="http://schemas.openxmlformats.org/officeDocument/2006/relationships" xmlns:p="http://schemas.openxmlformats.org/presentationml/2006/main">
  <p:tag name="KSO_WM_FULL_TEXT_BEAUTIFY_COPY_ID" val="20"/>
</p:tagLst>
</file>

<file path=ppt/tags/tag18.xml><?xml version="1.0" encoding="utf-8"?>
<p:tagLst xmlns:a="http://schemas.openxmlformats.org/drawingml/2006/main" xmlns:r="http://schemas.openxmlformats.org/officeDocument/2006/relationships" xmlns:p="http://schemas.openxmlformats.org/presentationml/2006/main">
  <p:tag name="KSO_WM_FULL_TEXT_BEAUTIFY_COPY_ID" val="20"/>
</p:tagLst>
</file>

<file path=ppt/tags/tag19.xml><?xml version="1.0" encoding="utf-8"?>
<p:tagLst xmlns:a="http://schemas.openxmlformats.org/drawingml/2006/main" xmlns:r="http://schemas.openxmlformats.org/officeDocument/2006/relationships" xmlns:p="http://schemas.openxmlformats.org/presentationml/2006/main">
  <p:tag name="KSO_WM_FULL_TEXT_BEAUTIFY_COPY_ID" val="26"/>
</p:tagLst>
</file>

<file path=ppt/tags/tag20.xml><?xml version="1.0" encoding="utf-8"?>
<p:tagLst xmlns:a="http://schemas.openxmlformats.org/drawingml/2006/main" xmlns:r="http://schemas.openxmlformats.org/officeDocument/2006/relationships" xmlns:p="http://schemas.openxmlformats.org/presentationml/2006/main">
  <p:tag name="KSO_WM_FULL_TEXT_BEAUTIFY_COPY_ID" val="27"/>
</p:tagLst>
</file>

<file path=ppt/tags/tag21.xml><?xml version="1.0" encoding="utf-8"?>
<p:tagLst xmlns:a="http://schemas.openxmlformats.org/drawingml/2006/main" xmlns:r="http://schemas.openxmlformats.org/officeDocument/2006/relationships" xmlns:p="http://schemas.openxmlformats.org/presentationml/2006/main">
  <p:tag name="KSO_WM_FULL_TEXT_BEAUTIFY_COPY_ID" val="20"/>
</p:tagLst>
</file>

<file path=ppt/tags/tag22.xml><?xml version="1.0" encoding="utf-8"?>
<p:tagLst xmlns:a="http://schemas.openxmlformats.org/drawingml/2006/main" xmlns:r="http://schemas.openxmlformats.org/officeDocument/2006/relationships" xmlns:p="http://schemas.openxmlformats.org/presentationml/2006/main">
  <p:tag name="KSO_WM_FULL_TEXT_BEAUTIFY_COPY_ID" val="20"/>
</p:tagLst>
</file>

<file path=ppt/tags/tag23.xml><?xml version="1.0" encoding="utf-8"?>
<p:tagLst xmlns:a="http://schemas.openxmlformats.org/drawingml/2006/main" xmlns:r="http://schemas.openxmlformats.org/officeDocument/2006/relationships" xmlns:p="http://schemas.openxmlformats.org/presentationml/2006/main">
  <p:tag name="KSO_WM_FULL_TEXT_BEAUTIFY_COPY_ID" val="20"/>
</p:tagLst>
</file>

<file path=ppt/tags/tag24.xml><?xml version="1.0" encoding="utf-8"?>
<p:tagLst xmlns:a="http://schemas.openxmlformats.org/drawingml/2006/main" xmlns:r="http://schemas.openxmlformats.org/officeDocument/2006/relationships" xmlns:p="http://schemas.openxmlformats.org/presentationml/2006/main">
  <p:tag name="KSO_WM_FULL_TEXT_BEAUTIFY_COPY_ID" val="26"/>
</p:tagLst>
</file>

<file path=ppt/tags/tag25.xml><?xml version="1.0" encoding="utf-8"?>
<p:tagLst xmlns:a="http://schemas.openxmlformats.org/drawingml/2006/main" xmlns:r="http://schemas.openxmlformats.org/officeDocument/2006/relationships" xmlns:p="http://schemas.openxmlformats.org/presentationml/2006/main">
  <p:tag name="KSO_WM_FULL_TEXT_BEAUTIFY_COPY_ID" val="27"/>
</p:tagLst>
</file>

<file path=ppt/tags/tag26.xml><?xml version="1.0" encoding="utf-8"?>
<p:tagLst xmlns:a="http://schemas.openxmlformats.org/drawingml/2006/main" xmlns:r="http://schemas.openxmlformats.org/officeDocument/2006/relationships" xmlns:p="http://schemas.openxmlformats.org/presentationml/2006/main">
  <p:tag name="KSO_WM_FULL_TEXT_BEAUTIFY_COPY_ID" val="20"/>
</p:tagLst>
</file>

<file path=ppt/tags/tag27.xml><?xml version="1.0" encoding="utf-8"?>
<p:tagLst xmlns:a="http://schemas.openxmlformats.org/drawingml/2006/main" xmlns:r="http://schemas.openxmlformats.org/officeDocument/2006/relationships" xmlns:p="http://schemas.openxmlformats.org/presentationml/2006/main">
  <p:tag name="KSO_WM_FULL_TEXT_BEAUTIFY_COPY_ID" val="20"/>
</p:tagLst>
</file>

<file path=ppt/tags/tag28.xml><?xml version="1.0" encoding="utf-8"?>
<p:tagLst xmlns:a="http://schemas.openxmlformats.org/drawingml/2006/main" xmlns:r="http://schemas.openxmlformats.org/officeDocument/2006/relationships" xmlns:p="http://schemas.openxmlformats.org/presentationml/2006/main">
  <p:tag name="KSO_WM_FULL_TEXT_BEAUTIFY_COPY_ID" val="20"/>
</p:tagLst>
</file>

<file path=ppt/tags/tag29.xml><?xml version="1.0" encoding="utf-8"?>
<p:tagLst xmlns:a="http://schemas.openxmlformats.org/drawingml/2006/main" xmlns:r="http://schemas.openxmlformats.org/officeDocument/2006/relationships" xmlns:p="http://schemas.openxmlformats.org/presentationml/2006/main">
  <p:tag name="KSO_WM_FULL_TEXT_BEAUTIFY_COPY_ID" val="26"/>
</p:tagLst>
</file>

<file path=ppt/tags/tag30.xml><?xml version="1.0" encoding="utf-8"?>
<p:tagLst xmlns:a="http://schemas.openxmlformats.org/drawingml/2006/main" xmlns:r="http://schemas.openxmlformats.org/officeDocument/2006/relationships" xmlns:p="http://schemas.openxmlformats.org/presentationml/2006/main">
  <p:tag name="KSO_WM_FULL_TEXT_BEAUTIFY_COPY_ID" val="27"/>
</p:tagLst>
</file>

<file path=ppt/tags/tag31.xml><?xml version="1.0" encoding="utf-8"?>
<p:tagLst xmlns:a="http://schemas.openxmlformats.org/drawingml/2006/main" xmlns:r="http://schemas.openxmlformats.org/officeDocument/2006/relationships" xmlns:p="http://schemas.openxmlformats.org/presentationml/2006/main">
  <p:tag name="KSO_WM_FULL_TEXT_BEAUTIFY_COPY_ID" val="20"/>
</p:tagLst>
</file>

<file path=ppt/tags/tag32.xml><?xml version="1.0" encoding="utf-8"?>
<p:tagLst xmlns:a="http://schemas.openxmlformats.org/drawingml/2006/main" xmlns:r="http://schemas.openxmlformats.org/officeDocument/2006/relationships" xmlns:p="http://schemas.openxmlformats.org/presentationml/2006/main">
  <p:tag name="KSO_WM_FULL_TEXT_BEAUTIFY_COPY_ID" val="20"/>
</p:tagLst>
</file>

<file path=ppt/tags/tag33.xml><?xml version="1.0" encoding="utf-8"?>
<p:tagLst xmlns:a="http://schemas.openxmlformats.org/drawingml/2006/main" xmlns:r="http://schemas.openxmlformats.org/officeDocument/2006/relationships" xmlns:p="http://schemas.openxmlformats.org/presentationml/2006/main">
  <p:tag name="KSO_WM_FULL_TEXT_BEAUTIFY_COPY_ID" val="20"/>
</p:tagLst>
</file>

<file path=ppt/tags/tag34.xml><?xml version="1.0" encoding="utf-8"?>
<p:tagLst xmlns:a="http://schemas.openxmlformats.org/drawingml/2006/main" xmlns:r="http://schemas.openxmlformats.org/officeDocument/2006/relationships" xmlns:p="http://schemas.openxmlformats.org/presentationml/2006/main">
  <p:tag name="KSO_WM_FULL_TEXT_BEAUTIFY_COPY_ID" val="26"/>
</p:tagLst>
</file>

<file path=ppt/tags/tag35.xml><?xml version="1.0" encoding="utf-8"?>
<p:tagLst xmlns:a="http://schemas.openxmlformats.org/drawingml/2006/main" xmlns:r="http://schemas.openxmlformats.org/officeDocument/2006/relationships" xmlns:p="http://schemas.openxmlformats.org/presentationml/2006/main">
  <p:tag name="KSO_WM_FULL_TEXT_BEAUTIFY_COPY_ID" val="27"/>
</p:tagLst>
</file>

<file path=ppt/tags/tag36.xml><?xml version="1.0" encoding="utf-8"?>
<p:tagLst xmlns:a="http://schemas.openxmlformats.org/drawingml/2006/main" xmlns:r="http://schemas.openxmlformats.org/officeDocument/2006/relationships" xmlns:p="http://schemas.openxmlformats.org/presentationml/2006/main">
  <p:tag name="KSO_WM_FULL_TEXT_BEAUTIFY_COPY_ID" val="20"/>
</p:tagLst>
</file>

<file path=ppt/tags/tag37.xml><?xml version="1.0" encoding="utf-8"?>
<p:tagLst xmlns:a="http://schemas.openxmlformats.org/drawingml/2006/main" xmlns:r="http://schemas.openxmlformats.org/officeDocument/2006/relationships" xmlns:p="http://schemas.openxmlformats.org/presentationml/2006/main">
  <p:tag name="KSO_WM_FULL_TEXT_BEAUTIFY_COPY_ID" val="20"/>
</p:tagLst>
</file>

<file path=ppt/tags/tag38.xml><?xml version="1.0" encoding="utf-8"?>
<p:tagLst xmlns:a="http://schemas.openxmlformats.org/drawingml/2006/main" xmlns:r="http://schemas.openxmlformats.org/officeDocument/2006/relationships" xmlns:p="http://schemas.openxmlformats.org/presentationml/2006/main">
  <p:tag name="KSO_WM_FULL_TEXT_BEAUTIFY_COPY_ID" val="20"/>
</p:tagLst>
</file>

<file path=ppt/tags/tag39.xml><?xml version="1.0" encoding="utf-8"?>
<p:tagLst xmlns:a="http://schemas.openxmlformats.org/drawingml/2006/main" xmlns:r="http://schemas.openxmlformats.org/officeDocument/2006/relationships" xmlns:p="http://schemas.openxmlformats.org/presentationml/2006/main">
  <p:tag name="KSO_WM_FULL_TEXT_BEAUTIFY_COPY_ID" val="26"/>
</p:tagLst>
</file>

<file path=ppt/tags/tag40.xml><?xml version="1.0" encoding="utf-8"?>
<p:tagLst xmlns:a="http://schemas.openxmlformats.org/drawingml/2006/main" xmlns:r="http://schemas.openxmlformats.org/officeDocument/2006/relationships" xmlns:p="http://schemas.openxmlformats.org/presentationml/2006/main">
  <p:tag name="KSO_WM_FULL_TEXT_BEAUTIFY_COPY_ID" val="27"/>
</p:tagLst>
</file>

<file path=ppt/tags/tag41.xml><?xml version="1.0" encoding="utf-8"?>
<p:tagLst xmlns:a="http://schemas.openxmlformats.org/drawingml/2006/main" xmlns:r="http://schemas.openxmlformats.org/officeDocument/2006/relationships" xmlns:p="http://schemas.openxmlformats.org/presentationml/2006/main">
  <p:tag name="KSO_WM_FULL_TEXT_BEAUTIFY_COPY_ID" val="20"/>
</p:tagLst>
</file>

<file path=ppt/tags/tag42.xml><?xml version="1.0" encoding="utf-8"?>
<p:tagLst xmlns:a="http://schemas.openxmlformats.org/drawingml/2006/main" xmlns:r="http://schemas.openxmlformats.org/officeDocument/2006/relationships" xmlns:p="http://schemas.openxmlformats.org/presentationml/2006/main">
  <p:tag name="KSO_WM_FULL_TEXT_BEAUTIFY_COPY_ID" val="20"/>
</p:tagLst>
</file>

<file path=ppt/tags/tag43.xml><?xml version="1.0" encoding="utf-8"?>
<p:tagLst xmlns:a="http://schemas.openxmlformats.org/drawingml/2006/main" xmlns:r="http://schemas.openxmlformats.org/officeDocument/2006/relationships" xmlns:p="http://schemas.openxmlformats.org/presentationml/2006/main">
  <p:tag name="KSO_WM_FULL_TEXT_BEAUTIFY_COPY_ID" val="20"/>
</p:tagLst>
</file>

<file path=ppt/tags/tag44.xml><?xml version="1.0" encoding="utf-8"?>
<p:tagLst xmlns:a="http://schemas.openxmlformats.org/drawingml/2006/main" xmlns:r="http://schemas.openxmlformats.org/officeDocument/2006/relationships" xmlns:p="http://schemas.openxmlformats.org/presentationml/2006/main">
  <p:tag name="KSO_WM_FULL_TEXT_BEAUTIFY_COPY_ID" val="26"/>
</p:tagLst>
</file>

<file path=ppt/tags/tag45.xml><?xml version="1.0" encoding="utf-8"?>
<p:tagLst xmlns:a="http://schemas.openxmlformats.org/drawingml/2006/main" xmlns:r="http://schemas.openxmlformats.org/officeDocument/2006/relationships" xmlns:p="http://schemas.openxmlformats.org/presentationml/2006/main">
  <p:tag name="KSO_WM_FULL_TEXT_BEAUTIFY_COPY_ID" val="27"/>
</p:tagLst>
</file>

<file path=ppt/tags/tag46.xml><?xml version="1.0" encoding="utf-8"?>
<p:tagLst xmlns:a="http://schemas.openxmlformats.org/drawingml/2006/main" xmlns:r="http://schemas.openxmlformats.org/officeDocument/2006/relationships" xmlns:p="http://schemas.openxmlformats.org/presentationml/2006/main">
  <p:tag name="KSO_WM_FULL_TEXT_BEAUTIFY_COPY_ID" val="20"/>
</p:tagLst>
</file>

<file path=ppt/tags/tag47.xml><?xml version="1.0" encoding="utf-8"?>
<p:tagLst xmlns:a="http://schemas.openxmlformats.org/drawingml/2006/main" xmlns:r="http://schemas.openxmlformats.org/officeDocument/2006/relationships" xmlns:p="http://schemas.openxmlformats.org/presentationml/2006/main">
  <p:tag name="KSO_WM_FULL_TEXT_BEAUTIFY_COPY_ID" val="20"/>
</p:tagLst>
</file>

<file path=ppt/tags/tag48.xml><?xml version="1.0" encoding="utf-8"?>
<p:tagLst xmlns:a="http://schemas.openxmlformats.org/drawingml/2006/main" xmlns:r="http://schemas.openxmlformats.org/officeDocument/2006/relationships" xmlns:p="http://schemas.openxmlformats.org/presentationml/2006/main">
  <p:tag name="KSO_WM_FULL_TEXT_BEAUTIFY_COPY_ID" val="20"/>
</p:tagLst>
</file>

<file path=ppt/tags/tag49.xml><?xml version="1.0" encoding="utf-8"?>
<p:tagLst xmlns:a="http://schemas.openxmlformats.org/drawingml/2006/main" xmlns:r="http://schemas.openxmlformats.org/officeDocument/2006/relationships" xmlns:p="http://schemas.openxmlformats.org/presentationml/2006/main">
  <p:tag name="KSO_WM_FULL_TEXT_BEAUTIFY_COPY_ID" val="26"/>
</p:tagLst>
</file>

<file path=ppt/tags/tag50.xml><?xml version="1.0" encoding="utf-8"?>
<p:tagLst xmlns:a="http://schemas.openxmlformats.org/drawingml/2006/main" xmlns:r="http://schemas.openxmlformats.org/officeDocument/2006/relationships" xmlns:p="http://schemas.openxmlformats.org/presentationml/2006/main">
  <p:tag name="KSO_WM_FULL_TEXT_BEAUTIFY_COPY_ID" val="27"/>
</p:tagLst>
</file>

<file path=ppt/tags/tag51.xml><?xml version="1.0" encoding="utf-8"?>
<p:tagLst xmlns:a="http://schemas.openxmlformats.org/drawingml/2006/main" xmlns:r="http://schemas.openxmlformats.org/officeDocument/2006/relationships" xmlns:p="http://schemas.openxmlformats.org/presentationml/2006/main">
  <p:tag name="KSO_WM_FULL_TEXT_BEAUTIFY_COPY_ID" val="20"/>
</p:tagLst>
</file>

<file path=ppt/tags/tag52.xml><?xml version="1.0" encoding="utf-8"?>
<p:tagLst xmlns:a="http://schemas.openxmlformats.org/drawingml/2006/main" xmlns:r="http://schemas.openxmlformats.org/officeDocument/2006/relationships" xmlns:p="http://schemas.openxmlformats.org/presentationml/2006/main">
  <p:tag name="KSO_WM_FULL_TEXT_BEAUTIFY_COPY_ID" val="20"/>
</p:tagLst>
</file>

<file path=ppt/tags/tag53.xml><?xml version="1.0" encoding="utf-8"?>
<p:tagLst xmlns:a="http://schemas.openxmlformats.org/drawingml/2006/main" xmlns:r="http://schemas.openxmlformats.org/officeDocument/2006/relationships" xmlns:p="http://schemas.openxmlformats.org/presentationml/2006/main">
  <p:tag name="KSO_WM_FULL_TEXT_BEAUTIFY_COPY_ID" val="20"/>
</p:tagLst>
</file>

<file path=ppt/tags/tag54.xml><?xml version="1.0" encoding="utf-8"?>
<p:tagLst xmlns:a="http://schemas.openxmlformats.org/drawingml/2006/main" xmlns:r="http://schemas.openxmlformats.org/officeDocument/2006/relationships" xmlns:p="http://schemas.openxmlformats.org/presentationml/2006/main">
  <p:tag name="KSO_WM_FULL_TEXT_BEAUTIFY_COPY_ID" val="26"/>
</p:tagLst>
</file>

<file path=ppt/tags/tag55.xml><?xml version="1.0" encoding="utf-8"?>
<p:tagLst xmlns:a="http://schemas.openxmlformats.org/drawingml/2006/main" xmlns:r="http://schemas.openxmlformats.org/officeDocument/2006/relationships" xmlns:p="http://schemas.openxmlformats.org/presentationml/2006/main">
  <p:tag name="KSO_WM_FULL_TEXT_BEAUTIFY_COPY_ID" val="27"/>
</p:tagLst>
</file>

<file path=ppt/tags/tag56.xml><?xml version="1.0" encoding="utf-8"?>
<p:tagLst xmlns:a="http://schemas.openxmlformats.org/drawingml/2006/main" xmlns:r="http://schemas.openxmlformats.org/officeDocument/2006/relationships" xmlns:p="http://schemas.openxmlformats.org/presentationml/2006/main">
  <p:tag name="KSO_WM_FULL_TEXT_BEAUTIFY_COPY_ID" val="20"/>
</p:tagLst>
</file>

<file path=ppt/tags/tag57.xml><?xml version="1.0" encoding="utf-8"?>
<p:tagLst xmlns:a="http://schemas.openxmlformats.org/drawingml/2006/main" xmlns:r="http://schemas.openxmlformats.org/officeDocument/2006/relationships" xmlns:p="http://schemas.openxmlformats.org/presentationml/2006/main">
  <p:tag name="KSO_WM_FULL_TEXT_BEAUTIFY_COPY_ID" val="20"/>
</p:tagLst>
</file>

<file path=ppt/tags/tag58.xml><?xml version="1.0" encoding="utf-8"?>
<p:tagLst xmlns:a="http://schemas.openxmlformats.org/drawingml/2006/main" xmlns:r="http://schemas.openxmlformats.org/officeDocument/2006/relationships" xmlns:p="http://schemas.openxmlformats.org/presentationml/2006/main">
  <p:tag name="KSO_WM_FULL_TEXT_BEAUTIFY_COPY_ID" val="20"/>
</p:tagLst>
</file>

<file path=ppt/tags/tag59.xml><?xml version="1.0" encoding="utf-8"?>
<p:tagLst xmlns:a="http://schemas.openxmlformats.org/drawingml/2006/main" xmlns:r="http://schemas.openxmlformats.org/officeDocument/2006/relationships" xmlns:p="http://schemas.openxmlformats.org/presentationml/2006/main">
  <p:tag name="KSO_WM_FULL_TEXT_BEAUTIFY_COPY_ID" val="26"/>
</p:tagLst>
</file>

<file path=ppt/tags/tag60.xml><?xml version="1.0" encoding="utf-8"?>
<p:tagLst xmlns:a="http://schemas.openxmlformats.org/drawingml/2006/main" xmlns:r="http://schemas.openxmlformats.org/officeDocument/2006/relationships" xmlns:p="http://schemas.openxmlformats.org/presentationml/2006/main">
  <p:tag name="KSO_WM_FULL_TEXT_BEAUTIFY_COPY_ID" val="27"/>
</p:tagLst>
</file>

<file path=ppt/tags/tag61.xml><?xml version="1.0" encoding="utf-8"?>
<p:tagLst xmlns:a="http://schemas.openxmlformats.org/drawingml/2006/main" xmlns:r="http://schemas.openxmlformats.org/officeDocument/2006/relationships" xmlns:p="http://schemas.openxmlformats.org/presentationml/2006/main">
  <p:tag name="KSO_WM_FULL_TEXT_BEAUTIFY_COPY_ID" val="2"/>
</p:tagLst>
</file>

<file path=ppt/tags/tag62.xml><?xml version="1.0" encoding="utf-8"?>
<p:tagLst xmlns:a="http://schemas.openxmlformats.org/drawingml/2006/main" xmlns:r="http://schemas.openxmlformats.org/officeDocument/2006/relationships" xmlns:p="http://schemas.openxmlformats.org/presentationml/2006/main">
  <p:tag name="KSO_WM_FULL_TEXT_BEAUTIFY_COPY_ID" val="4"/>
</p:tagLst>
</file>

<file path=ppt/tags/tag63.xml><?xml version="1.0" encoding="utf-8"?>
<p:tagLst xmlns:a="http://schemas.openxmlformats.org/drawingml/2006/main" xmlns:r="http://schemas.openxmlformats.org/officeDocument/2006/relationships" xmlns:p="http://schemas.openxmlformats.org/presentationml/2006/main">
  <p:tag name="KSO_WM_FULL_TEXT_BEAUTIFY_COPY_ID" val="5"/>
</p:tagLst>
</file>

<file path=ppt/tags/tag64.xml><?xml version="1.0" encoding="utf-8"?>
<p:tagLst xmlns:a="http://schemas.openxmlformats.org/drawingml/2006/main" xmlns:r="http://schemas.openxmlformats.org/officeDocument/2006/relationships" xmlns:p="http://schemas.openxmlformats.org/presentationml/2006/main">
  <p:tag name="KSO_WM_FULL_TEXT_BEAUTIFY_COPY_ID" val="9"/>
</p:tagLst>
</file>

<file path=ppt/tags/tag65.xml><?xml version="1.0" encoding="utf-8"?>
<p:tagLst xmlns:a="http://schemas.openxmlformats.org/drawingml/2006/main" xmlns:r="http://schemas.openxmlformats.org/officeDocument/2006/relationships" xmlns:p="http://schemas.openxmlformats.org/presentationml/2006/main">
  <p:tag name="KSO_WM_FULL_TEXT_BEAUTIFY_COPY_ID" val="7"/>
</p:tagLst>
</file>

<file path=ppt/tags/tag66.xml><?xml version="1.0" encoding="utf-8"?>
<p:tagLst xmlns:a="http://schemas.openxmlformats.org/drawingml/2006/main" xmlns:r="http://schemas.openxmlformats.org/officeDocument/2006/relationships" xmlns:p="http://schemas.openxmlformats.org/presentationml/2006/main">
  <p:tag name="KSO_WM_FULL_TEXT_BEAUTIFY_COPY_ID" val="8"/>
</p:tagLst>
</file>

<file path=ppt/tags/tag67.xml><?xml version="1.0" encoding="utf-8"?>
<p:tagLst xmlns:a="http://schemas.openxmlformats.org/drawingml/2006/main" xmlns:r="http://schemas.openxmlformats.org/officeDocument/2006/relationships" xmlns:p="http://schemas.openxmlformats.org/presentationml/2006/main">
  <p:tag name="KSO_WM_FULL_TEXT_BEAUTIFY_COPY_ID" val="6"/>
</p:tagLst>
</file>

<file path=ppt/tags/tag68.xml><?xml version="1.0" encoding="utf-8"?>
<p:tagLst xmlns:a="http://schemas.openxmlformats.org/drawingml/2006/main" xmlns:r="http://schemas.openxmlformats.org/officeDocument/2006/relationships" xmlns:p="http://schemas.openxmlformats.org/presentationml/2006/main">
  <p:tag name="KSO_WM_FULL_TEXT_BEAUTIFY_COPY_ID" val="27"/>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1135</TotalTime>
  <Words>915</Words>
  <Application>Microsoft Office PowerPoint</Application>
  <PresentationFormat>宽屏</PresentationFormat>
  <Paragraphs>105</Paragraphs>
  <Slides>13</Slides>
  <Notes>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13</vt:i4>
      </vt:variant>
    </vt:vector>
  </HeadingPairs>
  <TitlesOfParts>
    <vt:vector size="20" baseType="lpstr">
      <vt:lpstr>宋体</vt:lpstr>
      <vt:lpstr>Microsoft YaHei</vt:lpstr>
      <vt:lpstr>Microsoft YaHei</vt:lpstr>
      <vt:lpstr>Arial</vt:lpstr>
      <vt:lpstr>Calibri</vt:lpstr>
      <vt:lpstr>Calibri Light</vt:lpstr>
      <vt:lpstr>Office 主题</vt:lpstr>
      <vt:lpstr>Voice Intercom Manual</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Voice intercom manual</dc:title>
  <dc:creator>123</dc:creator>
  <cp:lastModifiedBy>Administrator</cp:lastModifiedBy>
  <cp:revision>39</cp:revision>
  <dcterms:created xsi:type="dcterms:W3CDTF">2021-06-30T06:44:30Z</dcterms:created>
  <dcterms:modified xsi:type="dcterms:W3CDTF">2021-07-20T02:39:33Z</dcterms:modified>
</cp:coreProperties>
</file>